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5" r:id="rId4"/>
    <p:sldMasterId id="2147483706" r:id="rId5"/>
    <p:sldMasterId id="214748370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y="5143500" cx="9144000"/>
  <p:notesSz cx="6858000" cy="9144000"/>
  <p:embeddedFontLst>
    <p:embeddedFont>
      <p:font typeface="Dosis"/>
      <p:regular r:id="rId69"/>
      <p:bold r:id="rId70"/>
    </p:embeddedFont>
    <p:embeddedFont>
      <p:font typeface="Raleway"/>
      <p:regular r:id="rId71"/>
      <p:bold r:id="rId72"/>
      <p:italic r:id="rId73"/>
      <p:boldItalic r:id="rId74"/>
    </p:embeddedFont>
    <p:embeddedFont>
      <p:font typeface="Montserrat"/>
      <p:regular r:id="rId75"/>
      <p:bold r:id="rId76"/>
      <p:italic r:id="rId77"/>
      <p:boldItalic r:id="rId78"/>
    </p:embeddedFont>
    <p:embeddedFont>
      <p:font typeface="Open Sans Light"/>
      <p:regular r:id="rId79"/>
      <p:bold r:id="rId80"/>
      <p:italic r:id="rId81"/>
      <p:boldItalic r:id="rId82"/>
    </p:embeddedFont>
    <p:embeddedFont>
      <p:font typeface="Open Sans"/>
      <p:regular r:id="rId83"/>
      <p:bold r:id="rId84"/>
      <p:italic r:id="rId85"/>
      <p:boldItalic r:id="rId86"/>
    </p:embeddedFont>
    <p:embeddedFont>
      <p:font typeface="Questrial"/>
      <p:regular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OpenSans-bold.fntdata"/><Relationship Id="rId83" Type="http://schemas.openxmlformats.org/officeDocument/2006/relationships/font" Target="fonts/OpenSans-regular.fntdata"/><Relationship Id="rId42" Type="http://schemas.openxmlformats.org/officeDocument/2006/relationships/slide" Target="slides/slide35.xml"/><Relationship Id="rId86" Type="http://schemas.openxmlformats.org/officeDocument/2006/relationships/font" Target="fonts/OpenSans-boldItalic.fntdata"/><Relationship Id="rId41" Type="http://schemas.openxmlformats.org/officeDocument/2006/relationships/slide" Target="slides/slide34.xml"/><Relationship Id="rId85" Type="http://schemas.openxmlformats.org/officeDocument/2006/relationships/font" Target="fonts/OpenSans-italic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87" Type="http://schemas.openxmlformats.org/officeDocument/2006/relationships/font" Target="fonts/Questrial-regular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OpenSansLight-bold.fntdata"/><Relationship Id="rId82" Type="http://schemas.openxmlformats.org/officeDocument/2006/relationships/font" Target="fonts/OpenSansLight-boldItalic.fntdata"/><Relationship Id="rId81" Type="http://schemas.openxmlformats.org/officeDocument/2006/relationships/font" Target="fonts/OpenSansLigh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aleway-italic.fntdata"/><Relationship Id="rId72" Type="http://schemas.openxmlformats.org/officeDocument/2006/relationships/font" Target="fonts/Raleway-bold.fntdata"/><Relationship Id="rId31" Type="http://schemas.openxmlformats.org/officeDocument/2006/relationships/slide" Target="slides/slide24.xml"/><Relationship Id="rId75" Type="http://schemas.openxmlformats.org/officeDocument/2006/relationships/font" Target="fonts/Montserrat-regular.fntdata"/><Relationship Id="rId30" Type="http://schemas.openxmlformats.org/officeDocument/2006/relationships/slide" Target="slides/slide23.xml"/><Relationship Id="rId74" Type="http://schemas.openxmlformats.org/officeDocument/2006/relationships/font" Target="fonts/Raleway-boldItalic.fntdata"/><Relationship Id="rId33" Type="http://schemas.openxmlformats.org/officeDocument/2006/relationships/slide" Target="slides/slide26.xml"/><Relationship Id="rId77" Type="http://schemas.openxmlformats.org/officeDocument/2006/relationships/font" Target="fonts/Montserrat-italic.fntdata"/><Relationship Id="rId32" Type="http://schemas.openxmlformats.org/officeDocument/2006/relationships/slide" Target="slides/slide25.xml"/><Relationship Id="rId76" Type="http://schemas.openxmlformats.org/officeDocument/2006/relationships/font" Target="fonts/Montserrat-bold.fntdata"/><Relationship Id="rId35" Type="http://schemas.openxmlformats.org/officeDocument/2006/relationships/slide" Target="slides/slide28.xml"/><Relationship Id="rId79" Type="http://schemas.openxmlformats.org/officeDocument/2006/relationships/font" Target="fonts/OpenSansLight-regular.fntdata"/><Relationship Id="rId34" Type="http://schemas.openxmlformats.org/officeDocument/2006/relationships/slide" Target="slides/slide27.xml"/><Relationship Id="rId78" Type="http://schemas.openxmlformats.org/officeDocument/2006/relationships/font" Target="fonts/Montserrat-boldItalic.fntdata"/><Relationship Id="rId71" Type="http://schemas.openxmlformats.org/officeDocument/2006/relationships/font" Target="fonts/Raleway-regular.fntdata"/><Relationship Id="rId70" Type="http://schemas.openxmlformats.org/officeDocument/2006/relationships/font" Target="fonts/Dosis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Dosis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e1c6b11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e1c6b11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4d051d3ef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4d051d3ef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4d051d3ef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64d051d3ef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4d051d3ef_2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4d051d3ef_2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4d051d3ef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4d051d3ef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4d051d3ef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64d051d3ef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64d051d3ef_2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64d051d3ef_2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64d051d3ef_2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64d051d3ef_2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4d051d3ef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4d051d3ef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4d051d3ef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64d051d3ef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64d051d3ef_2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64d051d3ef_2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4e1c6b1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4e1c6b1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Logos for copy+paste onto light &amp; white backgrounds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4d051d3ef_2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4d051d3ef_2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64d051d3ef_2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64d051d3ef_2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64d051d3ef_2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64d051d3ef_2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4d051d3ef_2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4d051d3ef_2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4d051d3ef_2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64d051d3ef_2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64d051d3ef_2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64d051d3ef_2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64d051d3ef_2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64d051d3ef_2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64d051d3ef_2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64d051d3ef_2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64d051d3ef_2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64d051d3ef_2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64d051d3ef_2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64d051d3ef_2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4d051d3e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4d051d3e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64d051d3ef_2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64d051d3ef_2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64d051d3ef_2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64d051d3ef_2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4d051d3ef_2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4d051d3ef_2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64d051d3ef_2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64d051d3ef_2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4d051d3ef_2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4d051d3ef_2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64d051d3ef_2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64d051d3ef_2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64d051d3ef_2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64d051d3ef_2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64d051d3ef_2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64d051d3ef_2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64d051d3ef_2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64d051d3ef_2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64d051d3ef_2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64d051d3ef_2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4d051d3ef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4d051d3e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64d051d3ef_2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64d051d3ef_2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64d051d3ef_2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64d051d3ef_2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64d051d3ef_2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64d051d3ef_2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64d051d3ef_2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64d051d3ef_2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64d051d3ef_2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64d051d3ef_2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64d051d3ef_2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64d051d3ef_2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64d051d3ef_2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64d051d3ef_2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64d051d3ef_2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64d051d3ef_2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4d051d3ef_2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4d051d3ef_2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64d051d3ef_2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64d051d3ef_2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4d051d3ef_2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4d051d3ef_2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64d051d3ef_2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64d051d3ef_2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64d051d3ef_2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64d051d3ef_2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64d051d3ef_2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64d051d3ef_2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64d051d3ef_2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64d051d3ef_2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64d051d3ef_2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64d051d3ef_2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64d051d3e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64d051d3e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64e1c6b11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64e1c6b11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Logos for copy+paste onto light &amp; white backgrounds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64e1c6b11c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64e1c6b11c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Logos for copy+paste onto light &amp; white backgrounds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64e1c6b11c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64e1c6b11c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Logos for copy+paste onto light &amp; white backgrounds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64e1c6b11c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64e1c6b11c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Logos for copy+paste onto light &amp; white backgrounds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4d051d3e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4d051d3e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4d051d3ef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4d051d3ef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64e1c6b11c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64e1c6b11c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4d051d3ef_2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64d051d3ef_2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4d051d3ef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4d051d3ef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4d051d3ef_2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64d051d3ef_2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know if any of your Partners are interested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 center">
  <p:cSld name="CUSTOM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/>
          <p:nvPr/>
        </p:nvSpPr>
        <p:spPr>
          <a:xfrm>
            <a:off x="-17675" y="-35375"/>
            <a:ext cx="91617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5"/>
          <p:cNvSpPr txBox="1"/>
          <p:nvPr>
            <p:ph type="title"/>
          </p:nvPr>
        </p:nvSpPr>
        <p:spPr>
          <a:xfrm>
            <a:off x="457200" y="922500"/>
            <a:ext cx="8229600" cy="3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3F9B6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3F9B6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3F9B6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3F9B6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3F9B6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3F9B6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3F9B6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3F9B6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3F9B63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ndasta - Board">
  <p:cSld name="TITLE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" showMasterSp="0">
  <p:cSld name="Cov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/>
          <p:nvPr/>
        </p:nvSpPr>
        <p:spPr>
          <a:xfrm>
            <a:off x="0" y="3954066"/>
            <a:ext cx="9144000" cy="11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" name="Google Shape;10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1" y="1194025"/>
            <a:ext cx="9142200" cy="27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7"/>
          <p:cNvSpPr txBox="1"/>
          <p:nvPr>
            <p:ph type="title"/>
          </p:nvPr>
        </p:nvSpPr>
        <p:spPr>
          <a:xfrm>
            <a:off x="346166" y="1548555"/>
            <a:ext cx="8451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347040" y="2608531"/>
            <a:ext cx="84498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2" type="body"/>
          </p:nvPr>
        </p:nvSpPr>
        <p:spPr>
          <a:xfrm>
            <a:off x="3502959" y="4424922"/>
            <a:ext cx="2138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1100"/>
              <a:buFont typeface="Open Sans"/>
              <a:buNone/>
              <a:defRPr sz="1100"/>
            </a:lvl2pPr>
            <a:lvl3pPr indent="-22860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1100"/>
            </a:lvl3pPr>
            <a:lvl4pPr indent="-22860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1100"/>
            </a:lvl4pPr>
            <a:lvl5pPr indent="-22860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3" type="body"/>
          </p:nvPr>
        </p:nvSpPr>
        <p:spPr>
          <a:xfrm>
            <a:off x="3493295" y="3394879"/>
            <a:ext cx="2157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  <a:defRPr b="0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1400"/>
            </a:lvl2pPr>
            <a:lvl3pPr indent="-22860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1200"/>
            </a:lvl3pPr>
            <a:lvl4pPr indent="-22860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1100"/>
            </a:lvl4pPr>
            <a:lvl5pPr indent="-22860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4" type="body"/>
          </p:nvPr>
        </p:nvSpPr>
        <p:spPr>
          <a:xfrm>
            <a:off x="6589060" y="4420196"/>
            <a:ext cx="2138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1100"/>
              <a:buFont typeface="Open Sans"/>
              <a:buNone/>
              <a:defRPr sz="1100"/>
            </a:lvl2pPr>
            <a:lvl3pPr indent="-22860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1100"/>
            </a:lvl3pPr>
            <a:lvl4pPr indent="-22860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1100"/>
            </a:lvl4pPr>
            <a:lvl5pPr indent="-22860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5" type="body"/>
          </p:nvPr>
        </p:nvSpPr>
        <p:spPr>
          <a:xfrm>
            <a:off x="437029" y="4420196"/>
            <a:ext cx="2138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1100"/>
              <a:buFont typeface="Open Sans"/>
              <a:buNone/>
              <a:defRPr sz="1100"/>
            </a:lvl2pPr>
            <a:lvl3pPr indent="-22860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1100"/>
            </a:lvl3pPr>
            <a:lvl4pPr indent="-22860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1100"/>
            </a:lvl4pPr>
            <a:lvl5pPr indent="-22860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0" name="Google Shape;110;p27"/>
          <p:cNvSpPr/>
          <p:nvPr/>
        </p:nvSpPr>
        <p:spPr>
          <a:xfrm>
            <a:off x="0" y="3886538"/>
            <a:ext cx="9141600" cy="3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27"/>
          <p:cNvSpPr/>
          <p:nvPr/>
        </p:nvSpPr>
        <p:spPr>
          <a:xfrm>
            <a:off x="0" y="1240828"/>
            <a:ext cx="9141600" cy="3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27"/>
          <p:cNvSpPr/>
          <p:nvPr/>
        </p:nvSpPr>
        <p:spPr>
          <a:xfrm>
            <a:off x="4364072" y="3180666"/>
            <a:ext cx="415800" cy="3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3" name="Google Shape;113;p27"/>
          <p:cNvCxnSpPr/>
          <p:nvPr/>
        </p:nvCxnSpPr>
        <p:spPr>
          <a:xfrm>
            <a:off x="3039035" y="4087907"/>
            <a:ext cx="0" cy="94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14" name="Google Shape;114;p27"/>
          <p:cNvCxnSpPr/>
          <p:nvPr/>
        </p:nvCxnSpPr>
        <p:spPr>
          <a:xfrm>
            <a:off x="6135221" y="4087907"/>
            <a:ext cx="0" cy="94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15" name="Google Shape;11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06" y="114299"/>
            <a:ext cx="1455000" cy="10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9897" y="208508"/>
            <a:ext cx="3063000" cy="5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>
            <p:ph type="title"/>
          </p:nvPr>
        </p:nvSpPr>
        <p:spPr>
          <a:xfrm>
            <a:off x="114301" y="317274"/>
            <a:ext cx="89217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b="0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9" name="Google Shape;119;p28"/>
          <p:cNvSpPr txBox="1"/>
          <p:nvPr>
            <p:ph idx="1" type="body"/>
          </p:nvPr>
        </p:nvSpPr>
        <p:spPr>
          <a:xfrm>
            <a:off x="114302" y="802489"/>
            <a:ext cx="89154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Open Sans"/>
              <a:buNone/>
              <a:defRPr sz="18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0" name="Google Shape;120;p28"/>
          <p:cNvSpPr txBox="1"/>
          <p:nvPr>
            <p:ph idx="2" type="body"/>
          </p:nvPr>
        </p:nvSpPr>
        <p:spPr>
          <a:xfrm>
            <a:off x="114302" y="1214051"/>
            <a:ext cx="89154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200"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900"/>
              </a:spcBef>
              <a:spcAft>
                <a:spcPts val="0"/>
              </a:spcAft>
              <a:buSzPts val="1100"/>
              <a:buChar char="○"/>
              <a:defRPr sz="12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9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9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1" name="Google Shape;121;p28"/>
          <p:cNvSpPr txBox="1"/>
          <p:nvPr>
            <p:ph idx="3" type="body"/>
          </p:nvPr>
        </p:nvSpPr>
        <p:spPr>
          <a:xfrm>
            <a:off x="114301" y="4514852"/>
            <a:ext cx="89154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600"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800"/>
            </a:lvl2pPr>
            <a:lvl3pPr indent="-22860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800"/>
            </a:lvl3pPr>
            <a:lvl4pPr indent="-22860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800"/>
            </a:lvl4pPr>
            <a:lvl5pPr indent="-22860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8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Impact Slide">
  <p:cSld name="Blue Impact Slid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AEE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29"/>
          <p:cNvSpPr txBox="1"/>
          <p:nvPr>
            <p:ph type="title"/>
          </p:nvPr>
        </p:nvSpPr>
        <p:spPr>
          <a:xfrm>
            <a:off x="457200" y="1982194"/>
            <a:ext cx="82296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b="0" sz="4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5" name="Google Shape;125;p29"/>
          <p:cNvSpPr txBox="1"/>
          <p:nvPr>
            <p:ph idx="1" type="body"/>
          </p:nvPr>
        </p:nvSpPr>
        <p:spPr>
          <a:xfrm>
            <a:off x="457200" y="1561743"/>
            <a:ext cx="82296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1D4358"/>
              </a:buClr>
              <a:buSzPts val="1100"/>
              <a:buFont typeface="Open Sans"/>
              <a:buNone/>
              <a:defRPr b="0" sz="2700">
                <a:solidFill>
                  <a:srgbClr val="1D435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b="1" sz="3000">
                <a:solidFill>
                  <a:srgbClr val="FFFF00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b="1" sz="3000">
                <a:solidFill>
                  <a:srgbClr val="FFFF00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b="1" sz="3000">
                <a:solidFill>
                  <a:srgbClr val="FFFF00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b="1" sz="3000">
                <a:solidFill>
                  <a:srgbClr val="FFFF00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6" name="Google Shape;126;p29"/>
          <p:cNvSpPr/>
          <p:nvPr/>
        </p:nvSpPr>
        <p:spPr>
          <a:xfrm>
            <a:off x="8820083" y="4940828"/>
            <a:ext cx="251400" cy="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i="0" sz="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9"/>
          <p:cNvSpPr txBox="1"/>
          <p:nvPr/>
        </p:nvSpPr>
        <p:spPr>
          <a:xfrm>
            <a:off x="6342745" y="4911638"/>
            <a:ext cx="25329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2015 BIA/Kelsey. All Rights Reserved.    |</a:t>
            </a:r>
            <a:endParaRPr b="0" i="0" sz="5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048" y="4775512"/>
            <a:ext cx="425100" cy="2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9"/>
          <p:cNvSpPr/>
          <p:nvPr/>
        </p:nvSpPr>
        <p:spPr>
          <a:xfrm>
            <a:off x="948160" y="4852756"/>
            <a:ext cx="222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Tweet With Us: #realworldanalytics</a:t>
            </a:r>
            <a:endParaRPr b="0" i="0" sz="1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0" name="Google Shape;13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574" y="4891466"/>
            <a:ext cx="225900" cy="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idx="1" type="body"/>
          </p:nvPr>
        </p:nvSpPr>
        <p:spPr>
          <a:xfrm>
            <a:off x="457214" y="1085850"/>
            <a:ext cx="8371800" cy="3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800"/>
            </a:lvl1pPr>
            <a:lvl2pPr indent="-2984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/>
            </a:lvl2pPr>
            <a:lvl3pPr indent="-2984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400"/>
            </a:lvl3pPr>
            <a:lvl4pPr indent="-2984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/>
            </a:lvl4pPr>
            <a:lvl5pPr indent="-2984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3" name="Google Shape;133;p30"/>
          <p:cNvSpPr txBox="1"/>
          <p:nvPr>
            <p:ph type="title"/>
          </p:nvPr>
        </p:nvSpPr>
        <p:spPr>
          <a:xfrm>
            <a:off x="457214" y="57150"/>
            <a:ext cx="8371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Chart">
  <p:cSld name="Title &amp; Char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 txBox="1"/>
          <p:nvPr>
            <p:ph idx="1" type="body"/>
          </p:nvPr>
        </p:nvSpPr>
        <p:spPr>
          <a:xfrm>
            <a:off x="114301" y="4514852"/>
            <a:ext cx="89154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600"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800"/>
            </a:lvl2pPr>
            <a:lvl3pPr indent="-22860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800"/>
            </a:lvl3pPr>
            <a:lvl4pPr indent="-22860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800"/>
            </a:lvl4pPr>
            <a:lvl5pPr indent="-22860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None/>
              <a:defRPr sz="8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6" name="Google Shape;136;p31"/>
          <p:cNvSpPr/>
          <p:nvPr>
            <p:ph idx="2" type="chart"/>
          </p:nvPr>
        </p:nvSpPr>
        <p:spPr>
          <a:xfrm>
            <a:off x="114301" y="1200150"/>
            <a:ext cx="8915400" cy="3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6985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6985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6985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6985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6985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6985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6985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6985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7" name="Google Shape;137;p31"/>
          <p:cNvSpPr txBox="1"/>
          <p:nvPr>
            <p:ph type="title"/>
          </p:nvPr>
        </p:nvSpPr>
        <p:spPr>
          <a:xfrm>
            <a:off x="114301" y="317274"/>
            <a:ext cx="89217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b="0"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8" name="Google Shape;138;p31"/>
          <p:cNvSpPr txBox="1"/>
          <p:nvPr>
            <p:ph idx="3" type="body"/>
          </p:nvPr>
        </p:nvSpPr>
        <p:spPr>
          <a:xfrm>
            <a:off x="114302" y="802489"/>
            <a:ext cx="89154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Open Sans"/>
              <a:buNone/>
              <a:defRPr sz="18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pact Slide 1" showMasterSp="0">
  <p:cSld name="Impact Slide 1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/>
          <p:nvPr/>
        </p:nvSpPr>
        <p:spPr>
          <a:xfrm>
            <a:off x="0" y="1200150"/>
            <a:ext cx="9144000" cy="1462500"/>
          </a:xfrm>
          <a:prstGeom prst="rect">
            <a:avLst/>
          </a:prstGeom>
          <a:solidFill>
            <a:schemeClr val="accent1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32"/>
          <p:cNvSpPr/>
          <p:nvPr/>
        </p:nvSpPr>
        <p:spPr>
          <a:xfrm>
            <a:off x="8837024" y="4940828"/>
            <a:ext cx="251400" cy="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i="0" sz="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32"/>
          <p:cNvSpPr txBox="1"/>
          <p:nvPr/>
        </p:nvSpPr>
        <p:spPr>
          <a:xfrm>
            <a:off x="7426234" y="4911636"/>
            <a:ext cx="14664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2015 BIA/Kelsey. All Rights Reserved.    |</a:t>
            </a:r>
            <a:endParaRPr b="0" i="0" sz="5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32"/>
          <p:cNvSpPr txBox="1"/>
          <p:nvPr>
            <p:ph idx="1" type="body"/>
          </p:nvPr>
        </p:nvSpPr>
        <p:spPr>
          <a:xfrm>
            <a:off x="114300" y="1260419"/>
            <a:ext cx="89154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  <a:defRPr sz="2700">
                <a:solidFill>
                  <a:schemeClr val="lt1"/>
                </a:solidFill>
              </a:defRPr>
            </a:lvl1pPr>
            <a:lvl2pPr indent="-22860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44" name="Google Shape;14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48" y="4775512"/>
            <a:ext cx="425100" cy="2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CUSTOM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925" y="3108225"/>
            <a:ext cx="1868149" cy="285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33"/>
          <p:cNvCxnSpPr/>
          <p:nvPr/>
        </p:nvCxnSpPr>
        <p:spPr>
          <a:xfrm>
            <a:off x="618300" y="2717875"/>
            <a:ext cx="7907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33"/>
          <p:cNvSpPr txBox="1"/>
          <p:nvPr>
            <p:ph type="title"/>
          </p:nvPr>
        </p:nvSpPr>
        <p:spPr>
          <a:xfrm>
            <a:off x="457200" y="1238075"/>
            <a:ext cx="8229600" cy="147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" name="Google Shape;15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 - Title and Content">
  <p:cSld name="Default - Title and Conten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CUSTOM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/>
          <p:nvPr/>
        </p:nvSpPr>
        <p:spPr>
          <a:xfrm>
            <a:off x="-53050" y="-26525"/>
            <a:ext cx="9250200" cy="463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e">
  <p:cSld name="CUSTOM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/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57" name="Google Shape;157;p36"/>
          <p:cNvSpPr txBox="1"/>
          <p:nvPr>
            <p:ph idx="1" type="subTitle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8" name="Google Shape;158;p36"/>
          <p:cNvSpPr/>
          <p:nvPr/>
        </p:nvSpPr>
        <p:spPr>
          <a:xfrm>
            <a:off x="8468475" y="152350"/>
            <a:ext cx="454500" cy="365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6"/>
          <p:cNvSpPr/>
          <p:nvPr/>
        </p:nvSpPr>
        <p:spPr>
          <a:xfrm>
            <a:off x="8468475" y="517700"/>
            <a:ext cx="454500" cy="8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6"/>
          <p:cNvSpPr txBox="1"/>
          <p:nvPr>
            <p:ph idx="12" type="sldNum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36"/>
          <p:cNvSpPr txBox="1"/>
          <p:nvPr/>
        </p:nvSpPr>
        <p:spPr>
          <a:xfrm>
            <a:off x="6819375" y="4714900"/>
            <a:ext cx="2236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freegoogleslidestemplates.com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2" name="Google Shape;162;p36"/>
          <p:cNvGrpSpPr/>
          <p:nvPr/>
        </p:nvGrpSpPr>
        <p:grpSpPr>
          <a:xfrm>
            <a:off x="197970" y="4683259"/>
            <a:ext cx="297191" cy="365407"/>
            <a:chOff x="2149550" y="2870305"/>
            <a:chExt cx="378395" cy="465250"/>
          </a:xfrm>
        </p:grpSpPr>
        <p:sp>
          <p:nvSpPr>
            <p:cNvPr id="163" name="Google Shape;163;p36"/>
            <p:cNvSpPr/>
            <p:nvPr/>
          </p:nvSpPr>
          <p:spPr>
            <a:xfrm>
              <a:off x="2149569" y="2870305"/>
              <a:ext cx="378375" cy="465250"/>
            </a:xfrm>
            <a:custGeom>
              <a:rect b="b" l="l" r="r" t="t"/>
              <a:pathLst>
                <a:path extrusionOk="0" h="10000" w="10000">
                  <a:moveTo>
                    <a:pt x="9786" y="4479"/>
                  </a:moveTo>
                  <a:cubicBezTo>
                    <a:pt x="9957" y="4549"/>
                    <a:pt x="9915" y="4653"/>
                    <a:pt x="10000" y="4792"/>
                  </a:cubicBezTo>
                  <a:lnTo>
                    <a:pt x="10000" y="9236"/>
                  </a:lnTo>
                  <a:cubicBezTo>
                    <a:pt x="10000" y="9653"/>
                    <a:pt x="9573" y="10000"/>
                    <a:pt x="9060" y="10000"/>
                  </a:cubicBezTo>
                  <a:lnTo>
                    <a:pt x="940" y="10000"/>
                  </a:lnTo>
                  <a:cubicBezTo>
                    <a:pt x="342" y="10000"/>
                    <a:pt x="0" y="9653"/>
                    <a:pt x="0" y="9236"/>
                  </a:cubicBezTo>
                  <a:lnTo>
                    <a:pt x="0" y="694"/>
                  </a:lnTo>
                  <a:cubicBezTo>
                    <a:pt x="0" y="278"/>
                    <a:pt x="342" y="0"/>
                    <a:pt x="855" y="0"/>
                  </a:cubicBezTo>
                  <a:lnTo>
                    <a:pt x="7009" y="0"/>
                  </a:lnTo>
                  <a:cubicBezTo>
                    <a:pt x="7179" y="139"/>
                    <a:pt x="7179" y="417"/>
                    <a:pt x="7179" y="625"/>
                  </a:cubicBezTo>
                  <a:lnTo>
                    <a:pt x="7179" y="2222"/>
                  </a:lnTo>
                  <a:cubicBezTo>
                    <a:pt x="7179" y="2431"/>
                    <a:pt x="7436" y="2569"/>
                    <a:pt x="7521" y="2708"/>
                  </a:cubicBezTo>
                  <a:cubicBezTo>
                    <a:pt x="8120" y="3125"/>
                    <a:pt x="8632" y="3542"/>
                    <a:pt x="9145" y="3958"/>
                  </a:cubicBezTo>
                  <a:cubicBezTo>
                    <a:pt x="9231" y="4097"/>
                    <a:pt x="9334" y="4062"/>
                    <a:pt x="9632" y="4312"/>
                  </a:cubicBezTo>
                </a:path>
              </a:pathLst>
            </a:custGeom>
            <a:solidFill>
              <a:srgbClr val="F7B600"/>
            </a:solidFill>
            <a:ln cap="flat" cmpd="sng" w="12700">
              <a:solidFill>
                <a:srgbClr val="FFC9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36"/>
            <p:cNvSpPr/>
            <p:nvPr/>
          </p:nvSpPr>
          <p:spPr>
            <a:xfrm>
              <a:off x="2414965" y="2870305"/>
              <a:ext cx="112980" cy="125770"/>
            </a:xfrm>
            <a:custGeom>
              <a:rect b="b" l="l" r="r" t="t"/>
              <a:pathLst>
                <a:path extrusionOk="0" h="39" w="35">
                  <a:moveTo>
                    <a:pt x="0" y="34"/>
                  </a:moveTo>
                  <a:cubicBezTo>
                    <a:pt x="0" y="23"/>
                    <a:pt x="0" y="11"/>
                    <a:pt x="0" y="0"/>
                  </a:cubicBezTo>
                  <a:cubicBezTo>
                    <a:pt x="12" y="11"/>
                    <a:pt x="24" y="22"/>
                    <a:pt x="35" y="34"/>
                  </a:cubicBezTo>
                  <a:cubicBezTo>
                    <a:pt x="33" y="36"/>
                    <a:pt x="32" y="36"/>
                    <a:pt x="30" y="36"/>
                  </a:cubicBezTo>
                  <a:cubicBezTo>
                    <a:pt x="20" y="36"/>
                    <a:pt x="10" y="39"/>
                    <a:pt x="0" y="34"/>
                  </a:cubicBezTo>
                  <a:close/>
                </a:path>
              </a:pathLst>
            </a:custGeom>
            <a:solidFill>
              <a:srgbClr val="FEE06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6"/>
            <p:cNvSpPr/>
            <p:nvPr/>
          </p:nvSpPr>
          <p:spPr>
            <a:xfrm>
              <a:off x="2414965" y="2980088"/>
              <a:ext cx="112975" cy="112975"/>
            </a:xfrm>
            <a:custGeom>
              <a:rect b="b" l="l" r="r" t="t"/>
              <a:pathLst>
                <a:path extrusionOk="0" h="10000" w="1000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cubicBezTo>
                    <a:pt x="9362" y="9057"/>
                    <a:pt x="1457" y="1924"/>
                    <a:pt x="0" y="0"/>
                  </a:cubicBezTo>
                  <a:close/>
                </a:path>
              </a:pathLst>
            </a:custGeom>
            <a:solidFill>
              <a:srgbClr val="D59D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36"/>
            <p:cNvSpPr/>
            <p:nvPr/>
          </p:nvSpPr>
          <p:spPr>
            <a:xfrm>
              <a:off x="2149550" y="3036900"/>
              <a:ext cx="378300" cy="22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FGST</a:t>
              </a:r>
              <a:endParaRPr b="0" i="0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and Splash">
  <p:cSld name="TITLE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3537" y="1541121"/>
            <a:ext cx="5297175" cy="1431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963" y="2733612"/>
            <a:ext cx="2408324" cy="2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0520"/>
            <a:ext cx="8839200" cy="464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and Splash &amp; Meeting Details">
  <p:cSld name="TITLE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912" y="1541121"/>
            <a:ext cx="5297175" cy="1431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338" y="2733612"/>
            <a:ext cx="2408324" cy="238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39"/>
          <p:cNvCxnSpPr/>
          <p:nvPr/>
        </p:nvCxnSpPr>
        <p:spPr>
          <a:xfrm>
            <a:off x="6831650" y="352850"/>
            <a:ext cx="0" cy="3927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39"/>
          <p:cNvSpPr txBox="1"/>
          <p:nvPr/>
        </p:nvSpPr>
        <p:spPr>
          <a:xfrm>
            <a:off x="6996400" y="2331725"/>
            <a:ext cx="19851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82828"/>
                </a:solidFill>
                <a:latin typeface="Raleway"/>
                <a:ea typeface="Raleway"/>
                <a:cs typeface="Raleway"/>
                <a:sym typeface="Raleway"/>
              </a:rPr>
              <a:t>LOGIN DETAILS</a:t>
            </a:r>
            <a:endParaRPr sz="100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6996400" y="591650"/>
            <a:ext cx="1985100" cy="16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●"/>
              <a:defRPr sz="10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○"/>
              <a:defRPr sz="10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■"/>
              <a:defRPr sz="10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●"/>
              <a:defRPr sz="10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○"/>
              <a:defRPr sz="10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■"/>
              <a:defRPr sz="10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●"/>
              <a:defRPr sz="10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○"/>
              <a:defRPr sz="10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■"/>
              <a:defRPr sz="10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0" name="Google Shape;180;p39"/>
          <p:cNvSpPr txBox="1"/>
          <p:nvPr/>
        </p:nvSpPr>
        <p:spPr>
          <a:xfrm>
            <a:off x="6996400" y="352850"/>
            <a:ext cx="19851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82828"/>
                </a:solidFill>
                <a:latin typeface="Raleway"/>
                <a:ea typeface="Raleway"/>
                <a:cs typeface="Raleway"/>
                <a:sym typeface="Raleway"/>
              </a:rPr>
              <a:t>LOCATION &amp; TIME</a:t>
            </a:r>
            <a:endParaRPr sz="100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39"/>
          <p:cNvSpPr txBox="1"/>
          <p:nvPr>
            <p:ph idx="2" type="body"/>
          </p:nvPr>
        </p:nvSpPr>
        <p:spPr>
          <a:xfrm>
            <a:off x="6996400" y="2570525"/>
            <a:ext cx="19851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●"/>
              <a:defRPr sz="10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○"/>
              <a:defRPr sz="10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■"/>
              <a:defRPr sz="10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●"/>
              <a:defRPr sz="10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○"/>
              <a:defRPr sz="10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■"/>
              <a:defRPr sz="10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●"/>
              <a:defRPr sz="10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○"/>
              <a:defRPr sz="10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Char char="■"/>
              <a:defRPr sz="10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182" name="Google Shape;1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0520"/>
            <a:ext cx="8839200" cy="464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">
  <p:cSld name="SECTION_HEADER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2" type="sldNum"/>
          </p:nvPr>
        </p:nvSpPr>
        <p:spPr>
          <a:xfrm>
            <a:off x="76199" y="4663227"/>
            <a:ext cx="6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40"/>
          <p:cNvPicPr preferRelativeResize="0"/>
          <p:nvPr/>
        </p:nvPicPr>
        <p:blipFill rotWithShape="1">
          <a:blip r:embed="rId2">
            <a:alphaModFix/>
          </a:blip>
          <a:srcRect b="25504" l="8457" r="8457" t="25504"/>
          <a:stretch/>
        </p:blipFill>
        <p:spPr>
          <a:xfrm>
            <a:off x="4068263" y="4822483"/>
            <a:ext cx="1007475" cy="16050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0"/>
          <p:cNvSpPr txBox="1"/>
          <p:nvPr>
            <p:ph type="ctrTitle"/>
          </p:nvPr>
        </p:nvSpPr>
        <p:spPr>
          <a:xfrm>
            <a:off x="162650" y="1746125"/>
            <a:ext cx="8818800" cy="11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1">
  <p:cSld name="SECTION_HEADER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/>
          <p:nvPr>
            <p:ph idx="12" type="sldNum"/>
          </p:nvPr>
        </p:nvSpPr>
        <p:spPr>
          <a:xfrm>
            <a:off x="76199" y="4663227"/>
            <a:ext cx="6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41"/>
          <p:cNvPicPr preferRelativeResize="0"/>
          <p:nvPr/>
        </p:nvPicPr>
        <p:blipFill rotWithShape="1">
          <a:blip r:embed="rId2">
            <a:alphaModFix/>
          </a:blip>
          <a:srcRect b="25504" l="8457" r="8457" t="25504"/>
          <a:stretch/>
        </p:blipFill>
        <p:spPr>
          <a:xfrm>
            <a:off x="4068263" y="4822483"/>
            <a:ext cx="1007475" cy="16050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1"/>
          <p:cNvSpPr txBox="1"/>
          <p:nvPr>
            <p:ph type="ctrTitle"/>
          </p:nvPr>
        </p:nvSpPr>
        <p:spPr>
          <a:xfrm>
            <a:off x="162650" y="1721100"/>
            <a:ext cx="8818800" cy="8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1" name="Google Shape;191;p41"/>
          <p:cNvSpPr txBox="1"/>
          <p:nvPr>
            <p:ph idx="1" type="subTitle"/>
          </p:nvPr>
        </p:nvSpPr>
        <p:spPr>
          <a:xfrm>
            <a:off x="162650" y="2601450"/>
            <a:ext cx="88188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1-Column Text">
  <p:cSld name="TITLE_AND_BODY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2"/>
          <p:cNvSpPr txBox="1"/>
          <p:nvPr>
            <p:ph idx="12" type="sldNum"/>
          </p:nvPr>
        </p:nvSpPr>
        <p:spPr>
          <a:xfrm>
            <a:off x="76199" y="4663227"/>
            <a:ext cx="6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42"/>
          <p:cNvSpPr txBox="1"/>
          <p:nvPr>
            <p:ph idx="1" type="body"/>
          </p:nvPr>
        </p:nvSpPr>
        <p:spPr>
          <a:xfrm>
            <a:off x="713100" y="4663225"/>
            <a:ext cx="2993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95" name="Google Shape;195;p42"/>
          <p:cNvPicPr preferRelativeResize="0"/>
          <p:nvPr/>
        </p:nvPicPr>
        <p:blipFill rotWithShape="1">
          <a:blip r:embed="rId2">
            <a:alphaModFix/>
          </a:blip>
          <a:srcRect b="25504" l="8457" r="8457" t="25504"/>
          <a:stretch/>
        </p:blipFill>
        <p:spPr>
          <a:xfrm>
            <a:off x="4068263" y="4822483"/>
            <a:ext cx="1007475" cy="16050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2"/>
          <p:cNvSpPr txBox="1"/>
          <p:nvPr>
            <p:ph idx="2" type="body"/>
          </p:nvPr>
        </p:nvSpPr>
        <p:spPr>
          <a:xfrm>
            <a:off x="352975" y="1314597"/>
            <a:ext cx="8438100" cy="29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7" name="Google Shape;197;p42"/>
          <p:cNvSpPr txBox="1"/>
          <p:nvPr>
            <p:ph type="ctrTitle"/>
          </p:nvPr>
        </p:nvSpPr>
        <p:spPr>
          <a:xfrm>
            <a:off x="162650" y="162600"/>
            <a:ext cx="8818800" cy="8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8" name="Google Shape;198;p42"/>
          <p:cNvSpPr txBox="1"/>
          <p:nvPr>
            <p:ph idx="3" type="subTitle"/>
          </p:nvPr>
        </p:nvSpPr>
        <p:spPr>
          <a:xfrm>
            <a:off x="162650" y="968400"/>
            <a:ext cx="88188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2-Column Text 1">
  <p:cSld name="TITLE_AND_BODY_1_3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3"/>
          <p:cNvSpPr txBox="1"/>
          <p:nvPr>
            <p:ph idx="12" type="sldNum"/>
          </p:nvPr>
        </p:nvSpPr>
        <p:spPr>
          <a:xfrm>
            <a:off x="76199" y="4663227"/>
            <a:ext cx="6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43"/>
          <p:cNvSpPr txBox="1"/>
          <p:nvPr>
            <p:ph idx="1" type="body"/>
          </p:nvPr>
        </p:nvSpPr>
        <p:spPr>
          <a:xfrm>
            <a:off x="713100" y="4663225"/>
            <a:ext cx="2993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02" name="Google Shape;202;p43"/>
          <p:cNvPicPr preferRelativeResize="0"/>
          <p:nvPr/>
        </p:nvPicPr>
        <p:blipFill rotWithShape="1">
          <a:blip r:embed="rId2">
            <a:alphaModFix/>
          </a:blip>
          <a:srcRect b="25504" l="8457" r="8457" t="25504"/>
          <a:stretch/>
        </p:blipFill>
        <p:spPr>
          <a:xfrm>
            <a:off x="4068263" y="4822483"/>
            <a:ext cx="1007475" cy="16050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3"/>
          <p:cNvSpPr txBox="1"/>
          <p:nvPr>
            <p:ph type="title"/>
          </p:nvPr>
        </p:nvSpPr>
        <p:spPr>
          <a:xfrm>
            <a:off x="4745225" y="1314588"/>
            <a:ext cx="4045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4" name="Google Shape;204;p43"/>
          <p:cNvSpPr txBox="1"/>
          <p:nvPr>
            <p:ph idx="2" type="body"/>
          </p:nvPr>
        </p:nvSpPr>
        <p:spPr>
          <a:xfrm>
            <a:off x="4745225" y="1852502"/>
            <a:ext cx="4045800" cy="24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5" name="Google Shape;205;p43"/>
          <p:cNvSpPr txBox="1"/>
          <p:nvPr>
            <p:ph idx="3" type="title"/>
          </p:nvPr>
        </p:nvSpPr>
        <p:spPr>
          <a:xfrm>
            <a:off x="352975" y="1314588"/>
            <a:ext cx="4045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6" name="Google Shape;206;p43"/>
          <p:cNvSpPr txBox="1"/>
          <p:nvPr>
            <p:ph idx="4" type="body"/>
          </p:nvPr>
        </p:nvSpPr>
        <p:spPr>
          <a:xfrm>
            <a:off x="352975" y="1852502"/>
            <a:ext cx="4045800" cy="24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7" name="Google Shape;207;p43"/>
          <p:cNvSpPr/>
          <p:nvPr/>
        </p:nvSpPr>
        <p:spPr>
          <a:xfrm>
            <a:off x="352975" y="1820675"/>
            <a:ext cx="4045800" cy="31800"/>
          </a:xfrm>
          <a:prstGeom prst="rect">
            <a:avLst/>
          </a:prstGeom>
          <a:solidFill>
            <a:srgbClr val="3F9B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3"/>
          <p:cNvSpPr/>
          <p:nvPr/>
        </p:nvSpPr>
        <p:spPr>
          <a:xfrm>
            <a:off x="4745225" y="1820675"/>
            <a:ext cx="4045800" cy="31800"/>
          </a:xfrm>
          <a:prstGeom prst="rect">
            <a:avLst/>
          </a:prstGeom>
          <a:solidFill>
            <a:srgbClr val="3F9B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3"/>
          <p:cNvSpPr txBox="1"/>
          <p:nvPr>
            <p:ph idx="5" type="ctrTitle"/>
          </p:nvPr>
        </p:nvSpPr>
        <p:spPr>
          <a:xfrm>
            <a:off x="162650" y="162600"/>
            <a:ext cx="8818800" cy="8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0" name="Google Shape;210;p43"/>
          <p:cNvSpPr txBox="1"/>
          <p:nvPr>
            <p:ph idx="6" type="subTitle"/>
          </p:nvPr>
        </p:nvSpPr>
        <p:spPr>
          <a:xfrm>
            <a:off x="162650" y="968400"/>
            <a:ext cx="88188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-Column Text">
  <p:cSld name="TITLE_AND_BODY_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4"/>
          <p:cNvSpPr txBox="1"/>
          <p:nvPr>
            <p:ph idx="12" type="sldNum"/>
          </p:nvPr>
        </p:nvSpPr>
        <p:spPr>
          <a:xfrm>
            <a:off x="76199" y="4663227"/>
            <a:ext cx="6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44"/>
          <p:cNvSpPr txBox="1"/>
          <p:nvPr>
            <p:ph idx="1" type="body"/>
          </p:nvPr>
        </p:nvSpPr>
        <p:spPr>
          <a:xfrm>
            <a:off x="713100" y="4663225"/>
            <a:ext cx="2993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14" name="Google Shape;214;p44"/>
          <p:cNvPicPr preferRelativeResize="0"/>
          <p:nvPr/>
        </p:nvPicPr>
        <p:blipFill rotWithShape="1">
          <a:blip r:embed="rId2">
            <a:alphaModFix/>
          </a:blip>
          <a:srcRect b="25504" l="8457" r="8457" t="25504"/>
          <a:stretch/>
        </p:blipFill>
        <p:spPr>
          <a:xfrm>
            <a:off x="4068263" y="4822483"/>
            <a:ext cx="1007475" cy="16050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4"/>
          <p:cNvSpPr txBox="1"/>
          <p:nvPr>
            <p:ph type="title"/>
          </p:nvPr>
        </p:nvSpPr>
        <p:spPr>
          <a:xfrm>
            <a:off x="4745225" y="1314588"/>
            <a:ext cx="4045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6" name="Google Shape;216;p44"/>
          <p:cNvSpPr txBox="1"/>
          <p:nvPr>
            <p:ph idx="2" type="body"/>
          </p:nvPr>
        </p:nvSpPr>
        <p:spPr>
          <a:xfrm>
            <a:off x="4745225" y="1852502"/>
            <a:ext cx="4045800" cy="24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7" name="Google Shape;217;p44"/>
          <p:cNvSpPr txBox="1"/>
          <p:nvPr>
            <p:ph idx="3" type="title"/>
          </p:nvPr>
        </p:nvSpPr>
        <p:spPr>
          <a:xfrm>
            <a:off x="352975" y="1314588"/>
            <a:ext cx="4045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4" type="body"/>
          </p:nvPr>
        </p:nvSpPr>
        <p:spPr>
          <a:xfrm>
            <a:off x="352975" y="1852502"/>
            <a:ext cx="4045800" cy="24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9" name="Google Shape;219;p44"/>
          <p:cNvSpPr/>
          <p:nvPr/>
        </p:nvSpPr>
        <p:spPr>
          <a:xfrm>
            <a:off x="352975" y="1820675"/>
            <a:ext cx="4045800" cy="31800"/>
          </a:xfrm>
          <a:prstGeom prst="rect">
            <a:avLst/>
          </a:prstGeom>
          <a:solidFill>
            <a:srgbClr val="3F9B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4"/>
          <p:cNvSpPr/>
          <p:nvPr/>
        </p:nvSpPr>
        <p:spPr>
          <a:xfrm>
            <a:off x="4745225" y="1820675"/>
            <a:ext cx="4045800" cy="31800"/>
          </a:xfrm>
          <a:prstGeom prst="rect">
            <a:avLst/>
          </a:prstGeom>
          <a:solidFill>
            <a:srgbClr val="3F9B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4"/>
          <p:cNvSpPr txBox="1"/>
          <p:nvPr>
            <p:ph idx="5" type="ctrTitle"/>
          </p:nvPr>
        </p:nvSpPr>
        <p:spPr>
          <a:xfrm>
            <a:off x="162650" y="162600"/>
            <a:ext cx="8818800" cy="8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-Column Text (Simple)">
  <p:cSld name="TITLE_AND_BODY_2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/>
          <p:nvPr>
            <p:ph idx="12" type="sldNum"/>
          </p:nvPr>
        </p:nvSpPr>
        <p:spPr>
          <a:xfrm>
            <a:off x="76199" y="4663227"/>
            <a:ext cx="6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45"/>
          <p:cNvSpPr txBox="1"/>
          <p:nvPr>
            <p:ph idx="1" type="body"/>
          </p:nvPr>
        </p:nvSpPr>
        <p:spPr>
          <a:xfrm>
            <a:off x="713100" y="4663225"/>
            <a:ext cx="2993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5" name="Google Shape;225;p45"/>
          <p:cNvSpPr txBox="1"/>
          <p:nvPr>
            <p:ph idx="2" type="body"/>
          </p:nvPr>
        </p:nvSpPr>
        <p:spPr>
          <a:xfrm>
            <a:off x="4745225" y="1314600"/>
            <a:ext cx="4045800" cy="29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6" name="Google Shape;226;p45"/>
          <p:cNvSpPr txBox="1"/>
          <p:nvPr>
            <p:ph idx="3" type="body"/>
          </p:nvPr>
        </p:nvSpPr>
        <p:spPr>
          <a:xfrm>
            <a:off x="352975" y="1314600"/>
            <a:ext cx="4045800" cy="29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227" name="Google Shape;227;p45"/>
          <p:cNvPicPr preferRelativeResize="0"/>
          <p:nvPr/>
        </p:nvPicPr>
        <p:blipFill rotWithShape="1">
          <a:blip r:embed="rId2">
            <a:alphaModFix/>
          </a:blip>
          <a:srcRect b="25504" l="8457" r="8457" t="25504"/>
          <a:stretch/>
        </p:blipFill>
        <p:spPr>
          <a:xfrm>
            <a:off x="4068263" y="4822483"/>
            <a:ext cx="1007475" cy="16050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5"/>
          <p:cNvSpPr txBox="1"/>
          <p:nvPr>
            <p:ph type="ctrTitle"/>
          </p:nvPr>
        </p:nvSpPr>
        <p:spPr>
          <a:xfrm>
            <a:off x="162650" y="162600"/>
            <a:ext cx="8818800" cy="8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2-Column Text/Image">
  <p:cSld name="TITLE_AND_BODY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6"/>
          <p:cNvSpPr txBox="1"/>
          <p:nvPr>
            <p:ph idx="12" type="sldNum"/>
          </p:nvPr>
        </p:nvSpPr>
        <p:spPr>
          <a:xfrm>
            <a:off x="76199" y="4663227"/>
            <a:ext cx="6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46"/>
          <p:cNvSpPr txBox="1"/>
          <p:nvPr>
            <p:ph idx="1" type="body"/>
          </p:nvPr>
        </p:nvSpPr>
        <p:spPr>
          <a:xfrm>
            <a:off x="713100" y="4663225"/>
            <a:ext cx="2993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32" name="Google Shape;232;p46"/>
          <p:cNvPicPr preferRelativeResize="0"/>
          <p:nvPr/>
        </p:nvPicPr>
        <p:blipFill rotWithShape="1">
          <a:blip r:embed="rId2">
            <a:alphaModFix/>
          </a:blip>
          <a:srcRect b="25504" l="8457" r="8457" t="25504"/>
          <a:stretch/>
        </p:blipFill>
        <p:spPr>
          <a:xfrm>
            <a:off x="4068263" y="4822483"/>
            <a:ext cx="1007475" cy="16050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6"/>
          <p:cNvSpPr txBox="1"/>
          <p:nvPr>
            <p:ph type="title"/>
          </p:nvPr>
        </p:nvSpPr>
        <p:spPr>
          <a:xfrm>
            <a:off x="352975" y="1314588"/>
            <a:ext cx="4045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4" name="Google Shape;234;p46"/>
          <p:cNvSpPr txBox="1"/>
          <p:nvPr>
            <p:ph idx="2" type="body"/>
          </p:nvPr>
        </p:nvSpPr>
        <p:spPr>
          <a:xfrm>
            <a:off x="352975" y="1852502"/>
            <a:ext cx="4045800" cy="24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5" name="Google Shape;235;p46"/>
          <p:cNvSpPr/>
          <p:nvPr/>
        </p:nvSpPr>
        <p:spPr>
          <a:xfrm>
            <a:off x="352975" y="1820675"/>
            <a:ext cx="4045800" cy="31800"/>
          </a:xfrm>
          <a:prstGeom prst="rect">
            <a:avLst/>
          </a:prstGeom>
          <a:solidFill>
            <a:srgbClr val="3F9B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6"/>
          <p:cNvSpPr txBox="1"/>
          <p:nvPr>
            <p:ph idx="3" type="ctrTitle"/>
          </p:nvPr>
        </p:nvSpPr>
        <p:spPr>
          <a:xfrm>
            <a:off x="162650" y="162600"/>
            <a:ext cx="8818800" cy="8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7" name="Google Shape;237;p46"/>
          <p:cNvSpPr txBox="1"/>
          <p:nvPr>
            <p:ph idx="4" type="subTitle"/>
          </p:nvPr>
        </p:nvSpPr>
        <p:spPr>
          <a:xfrm>
            <a:off x="162650" y="968400"/>
            <a:ext cx="88188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-Column Text/Image">
  <p:cSld name="TITLE_AND_BODY_1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7"/>
          <p:cNvSpPr txBox="1"/>
          <p:nvPr>
            <p:ph idx="12" type="sldNum"/>
          </p:nvPr>
        </p:nvSpPr>
        <p:spPr>
          <a:xfrm>
            <a:off x="76199" y="4663227"/>
            <a:ext cx="6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47"/>
          <p:cNvSpPr txBox="1"/>
          <p:nvPr>
            <p:ph idx="1" type="body"/>
          </p:nvPr>
        </p:nvSpPr>
        <p:spPr>
          <a:xfrm>
            <a:off x="713100" y="4663225"/>
            <a:ext cx="2993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41" name="Google Shape;241;p47"/>
          <p:cNvPicPr preferRelativeResize="0"/>
          <p:nvPr/>
        </p:nvPicPr>
        <p:blipFill rotWithShape="1">
          <a:blip r:embed="rId2">
            <a:alphaModFix/>
          </a:blip>
          <a:srcRect b="25504" l="8457" r="8457" t="25504"/>
          <a:stretch/>
        </p:blipFill>
        <p:spPr>
          <a:xfrm>
            <a:off x="4068263" y="4822483"/>
            <a:ext cx="1007475" cy="16050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7"/>
          <p:cNvSpPr txBox="1"/>
          <p:nvPr>
            <p:ph type="title"/>
          </p:nvPr>
        </p:nvSpPr>
        <p:spPr>
          <a:xfrm>
            <a:off x="352975" y="1314588"/>
            <a:ext cx="4045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3" name="Google Shape;243;p47"/>
          <p:cNvSpPr txBox="1"/>
          <p:nvPr>
            <p:ph idx="2" type="body"/>
          </p:nvPr>
        </p:nvSpPr>
        <p:spPr>
          <a:xfrm>
            <a:off x="352975" y="1852502"/>
            <a:ext cx="4045800" cy="24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4" name="Google Shape;244;p47"/>
          <p:cNvSpPr/>
          <p:nvPr/>
        </p:nvSpPr>
        <p:spPr>
          <a:xfrm>
            <a:off x="352975" y="1820675"/>
            <a:ext cx="4045800" cy="31800"/>
          </a:xfrm>
          <a:prstGeom prst="rect">
            <a:avLst/>
          </a:prstGeom>
          <a:solidFill>
            <a:srgbClr val="3F9B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7"/>
          <p:cNvSpPr txBox="1"/>
          <p:nvPr>
            <p:ph idx="3" type="ctrTitle"/>
          </p:nvPr>
        </p:nvSpPr>
        <p:spPr>
          <a:xfrm>
            <a:off x="162650" y="162600"/>
            <a:ext cx="8818800" cy="8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-Column Text/Image (Simple)">
  <p:cSld name="TITLE_AND_BODY_1_2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8"/>
          <p:cNvSpPr txBox="1"/>
          <p:nvPr>
            <p:ph idx="12" type="sldNum"/>
          </p:nvPr>
        </p:nvSpPr>
        <p:spPr>
          <a:xfrm>
            <a:off x="76199" y="4663227"/>
            <a:ext cx="6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48"/>
          <p:cNvSpPr txBox="1"/>
          <p:nvPr>
            <p:ph idx="1" type="body"/>
          </p:nvPr>
        </p:nvSpPr>
        <p:spPr>
          <a:xfrm>
            <a:off x="713100" y="4663225"/>
            <a:ext cx="2993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9" name="Google Shape;249;p48"/>
          <p:cNvSpPr txBox="1"/>
          <p:nvPr>
            <p:ph idx="2" type="body"/>
          </p:nvPr>
        </p:nvSpPr>
        <p:spPr>
          <a:xfrm>
            <a:off x="352975" y="1314600"/>
            <a:ext cx="4045800" cy="29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250" name="Google Shape;250;p48"/>
          <p:cNvPicPr preferRelativeResize="0"/>
          <p:nvPr/>
        </p:nvPicPr>
        <p:blipFill rotWithShape="1">
          <a:blip r:embed="rId2">
            <a:alphaModFix/>
          </a:blip>
          <a:srcRect b="25504" l="8457" r="8457" t="25504"/>
          <a:stretch/>
        </p:blipFill>
        <p:spPr>
          <a:xfrm>
            <a:off x="4068263" y="4822483"/>
            <a:ext cx="1007475" cy="16050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8"/>
          <p:cNvSpPr txBox="1"/>
          <p:nvPr>
            <p:ph type="ctrTitle"/>
          </p:nvPr>
        </p:nvSpPr>
        <p:spPr>
          <a:xfrm>
            <a:off x="162650" y="162600"/>
            <a:ext cx="8818800" cy="8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2-Column Image/Text">
  <p:cSld name="TITLE_AND_BODY_1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9"/>
          <p:cNvSpPr txBox="1"/>
          <p:nvPr>
            <p:ph idx="12" type="sldNum"/>
          </p:nvPr>
        </p:nvSpPr>
        <p:spPr>
          <a:xfrm>
            <a:off x="76199" y="4663227"/>
            <a:ext cx="6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49"/>
          <p:cNvSpPr txBox="1"/>
          <p:nvPr>
            <p:ph idx="1" type="body"/>
          </p:nvPr>
        </p:nvSpPr>
        <p:spPr>
          <a:xfrm>
            <a:off x="713100" y="4663225"/>
            <a:ext cx="2993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55" name="Google Shape;255;p49"/>
          <p:cNvPicPr preferRelativeResize="0"/>
          <p:nvPr/>
        </p:nvPicPr>
        <p:blipFill rotWithShape="1">
          <a:blip r:embed="rId2">
            <a:alphaModFix/>
          </a:blip>
          <a:srcRect b="25504" l="8457" r="8457" t="25504"/>
          <a:stretch/>
        </p:blipFill>
        <p:spPr>
          <a:xfrm>
            <a:off x="4068263" y="4822483"/>
            <a:ext cx="1007475" cy="16050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9"/>
          <p:cNvSpPr txBox="1"/>
          <p:nvPr>
            <p:ph type="title"/>
          </p:nvPr>
        </p:nvSpPr>
        <p:spPr>
          <a:xfrm>
            <a:off x="4745225" y="1314588"/>
            <a:ext cx="4045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7" name="Google Shape;257;p49"/>
          <p:cNvSpPr txBox="1"/>
          <p:nvPr>
            <p:ph idx="2" type="body"/>
          </p:nvPr>
        </p:nvSpPr>
        <p:spPr>
          <a:xfrm>
            <a:off x="4745225" y="1852502"/>
            <a:ext cx="4045800" cy="24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8" name="Google Shape;258;p49"/>
          <p:cNvSpPr/>
          <p:nvPr/>
        </p:nvSpPr>
        <p:spPr>
          <a:xfrm>
            <a:off x="4745225" y="1820675"/>
            <a:ext cx="4045800" cy="31800"/>
          </a:xfrm>
          <a:prstGeom prst="rect">
            <a:avLst/>
          </a:prstGeom>
          <a:solidFill>
            <a:srgbClr val="3F9B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9"/>
          <p:cNvSpPr txBox="1"/>
          <p:nvPr>
            <p:ph idx="3" type="ctrTitle"/>
          </p:nvPr>
        </p:nvSpPr>
        <p:spPr>
          <a:xfrm>
            <a:off x="162650" y="162600"/>
            <a:ext cx="8818800" cy="8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0" name="Google Shape;260;p49"/>
          <p:cNvSpPr txBox="1"/>
          <p:nvPr>
            <p:ph idx="4" type="subTitle"/>
          </p:nvPr>
        </p:nvSpPr>
        <p:spPr>
          <a:xfrm>
            <a:off x="162650" y="968400"/>
            <a:ext cx="88188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-Column Image/Text">
  <p:cSld name="TITLE_AND_BODY_1_1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/>
          <p:nvPr>
            <p:ph idx="12" type="sldNum"/>
          </p:nvPr>
        </p:nvSpPr>
        <p:spPr>
          <a:xfrm>
            <a:off x="76199" y="4663227"/>
            <a:ext cx="6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50"/>
          <p:cNvSpPr txBox="1"/>
          <p:nvPr>
            <p:ph idx="1" type="body"/>
          </p:nvPr>
        </p:nvSpPr>
        <p:spPr>
          <a:xfrm>
            <a:off x="713100" y="4663225"/>
            <a:ext cx="2993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64" name="Google Shape;264;p50"/>
          <p:cNvPicPr preferRelativeResize="0"/>
          <p:nvPr/>
        </p:nvPicPr>
        <p:blipFill rotWithShape="1">
          <a:blip r:embed="rId2">
            <a:alphaModFix/>
          </a:blip>
          <a:srcRect b="25504" l="8457" r="8457" t="25504"/>
          <a:stretch/>
        </p:blipFill>
        <p:spPr>
          <a:xfrm>
            <a:off x="4068263" y="4822483"/>
            <a:ext cx="1007475" cy="16050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0"/>
          <p:cNvSpPr txBox="1"/>
          <p:nvPr>
            <p:ph type="title"/>
          </p:nvPr>
        </p:nvSpPr>
        <p:spPr>
          <a:xfrm>
            <a:off x="4745225" y="1314588"/>
            <a:ext cx="4045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6" name="Google Shape;266;p50"/>
          <p:cNvSpPr txBox="1"/>
          <p:nvPr>
            <p:ph idx="2" type="body"/>
          </p:nvPr>
        </p:nvSpPr>
        <p:spPr>
          <a:xfrm>
            <a:off x="4745225" y="1852502"/>
            <a:ext cx="4045800" cy="24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7" name="Google Shape;267;p50"/>
          <p:cNvSpPr/>
          <p:nvPr/>
        </p:nvSpPr>
        <p:spPr>
          <a:xfrm>
            <a:off x="4745225" y="1820675"/>
            <a:ext cx="4045800" cy="31800"/>
          </a:xfrm>
          <a:prstGeom prst="rect">
            <a:avLst/>
          </a:prstGeom>
          <a:solidFill>
            <a:srgbClr val="3F9B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50"/>
          <p:cNvSpPr txBox="1"/>
          <p:nvPr>
            <p:ph idx="3" type="ctrTitle"/>
          </p:nvPr>
        </p:nvSpPr>
        <p:spPr>
          <a:xfrm>
            <a:off x="162650" y="162600"/>
            <a:ext cx="8818800" cy="8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-Column Image/Text (Simple)">
  <p:cSld name="TITLE_AND_BODY_1_1_1_1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1"/>
          <p:cNvSpPr txBox="1"/>
          <p:nvPr>
            <p:ph idx="12" type="sldNum"/>
          </p:nvPr>
        </p:nvSpPr>
        <p:spPr>
          <a:xfrm>
            <a:off x="76199" y="4663227"/>
            <a:ext cx="6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51"/>
          <p:cNvSpPr txBox="1"/>
          <p:nvPr>
            <p:ph idx="1" type="body"/>
          </p:nvPr>
        </p:nvSpPr>
        <p:spPr>
          <a:xfrm>
            <a:off x="713100" y="4663225"/>
            <a:ext cx="2993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2" name="Google Shape;272;p51"/>
          <p:cNvSpPr txBox="1"/>
          <p:nvPr>
            <p:ph idx="2" type="body"/>
          </p:nvPr>
        </p:nvSpPr>
        <p:spPr>
          <a:xfrm>
            <a:off x="4745225" y="1314600"/>
            <a:ext cx="4045800" cy="29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273" name="Google Shape;273;p51"/>
          <p:cNvPicPr preferRelativeResize="0"/>
          <p:nvPr/>
        </p:nvPicPr>
        <p:blipFill rotWithShape="1">
          <a:blip r:embed="rId2">
            <a:alphaModFix/>
          </a:blip>
          <a:srcRect b="25504" l="8457" r="8457" t="25504"/>
          <a:stretch/>
        </p:blipFill>
        <p:spPr>
          <a:xfrm>
            <a:off x="4068263" y="4822483"/>
            <a:ext cx="1007475" cy="16050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1"/>
          <p:cNvSpPr txBox="1"/>
          <p:nvPr>
            <p:ph type="ctrTitle"/>
          </p:nvPr>
        </p:nvSpPr>
        <p:spPr>
          <a:xfrm>
            <a:off x="162650" y="162600"/>
            <a:ext cx="8818800" cy="8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 Right">
  <p:cSld name="TITLE_AND_BODY_1_1_1_1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2"/>
          <p:cNvSpPr txBox="1"/>
          <p:nvPr>
            <p:ph idx="12" type="sldNum"/>
          </p:nvPr>
        </p:nvSpPr>
        <p:spPr>
          <a:xfrm>
            <a:off x="76199" y="4663227"/>
            <a:ext cx="6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52"/>
          <p:cNvSpPr txBox="1"/>
          <p:nvPr>
            <p:ph idx="1" type="body"/>
          </p:nvPr>
        </p:nvSpPr>
        <p:spPr>
          <a:xfrm>
            <a:off x="713100" y="4663225"/>
            <a:ext cx="2993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8" name="Google Shape;278;p52"/>
          <p:cNvSpPr txBox="1"/>
          <p:nvPr>
            <p:ph idx="2" type="body"/>
          </p:nvPr>
        </p:nvSpPr>
        <p:spPr>
          <a:xfrm>
            <a:off x="4745225" y="353100"/>
            <a:ext cx="4045800" cy="39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279" name="Google Shape;279;p52"/>
          <p:cNvPicPr preferRelativeResize="0"/>
          <p:nvPr/>
        </p:nvPicPr>
        <p:blipFill rotWithShape="1">
          <a:blip r:embed="rId2">
            <a:alphaModFix/>
          </a:blip>
          <a:srcRect b="25504" l="8457" r="8457" t="25504"/>
          <a:stretch/>
        </p:blipFill>
        <p:spPr>
          <a:xfrm>
            <a:off x="4068263" y="4822483"/>
            <a:ext cx="1007475" cy="16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 Left">
  <p:cSld name="TITLE_AND_BODY_1_1_1_1_1_1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3"/>
          <p:cNvSpPr txBox="1"/>
          <p:nvPr>
            <p:ph idx="12" type="sldNum"/>
          </p:nvPr>
        </p:nvSpPr>
        <p:spPr>
          <a:xfrm>
            <a:off x="76199" y="4663227"/>
            <a:ext cx="6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53"/>
          <p:cNvSpPr txBox="1"/>
          <p:nvPr>
            <p:ph idx="1" type="body"/>
          </p:nvPr>
        </p:nvSpPr>
        <p:spPr>
          <a:xfrm>
            <a:off x="713100" y="4663225"/>
            <a:ext cx="2993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83" name="Google Shape;283;p53"/>
          <p:cNvPicPr preferRelativeResize="0"/>
          <p:nvPr/>
        </p:nvPicPr>
        <p:blipFill rotWithShape="1">
          <a:blip r:embed="rId2">
            <a:alphaModFix/>
          </a:blip>
          <a:srcRect b="25504" l="8457" r="8457" t="25504"/>
          <a:stretch/>
        </p:blipFill>
        <p:spPr>
          <a:xfrm>
            <a:off x="4068263" y="4822483"/>
            <a:ext cx="1007475" cy="16050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3"/>
          <p:cNvSpPr txBox="1"/>
          <p:nvPr>
            <p:ph idx="2" type="body"/>
          </p:nvPr>
        </p:nvSpPr>
        <p:spPr>
          <a:xfrm>
            <a:off x="349675" y="353100"/>
            <a:ext cx="4049100" cy="39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 Light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 Light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 Light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 Light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 Light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 Light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 Light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 Light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Open Sans Light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ation">
  <p:cSld name="TITLE_AND_TWO_COLUMNS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 txBox="1"/>
          <p:nvPr>
            <p:ph idx="12" type="sldNum"/>
          </p:nvPr>
        </p:nvSpPr>
        <p:spPr>
          <a:xfrm>
            <a:off x="76199" y="4663227"/>
            <a:ext cx="6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54"/>
          <p:cNvSpPr txBox="1"/>
          <p:nvPr>
            <p:ph idx="1" type="body"/>
          </p:nvPr>
        </p:nvSpPr>
        <p:spPr>
          <a:xfrm>
            <a:off x="713100" y="4663225"/>
            <a:ext cx="2993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88" name="Google Shape;288;p54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4171325" y="567300"/>
            <a:ext cx="801350" cy="80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4"/>
          <p:cNvSpPr txBox="1"/>
          <p:nvPr>
            <p:ph idx="2" type="body"/>
          </p:nvPr>
        </p:nvSpPr>
        <p:spPr>
          <a:xfrm>
            <a:off x="752850" y="1062875"/>
            <a:ext cx="7638300" cy="26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400"/>
              <a:buChar char="●"/>
              <a:defRPr sz="2400">
                <a:solidFill>
                  <a:srgbClr val="55555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400"/>
              <a:buChar char="○"/>
              <a:defRPr sz="2400">
                <a:solidFill>
                  <a:srgbClr val="55555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400"/>
              <a:buChar char="■"/>
              <a:defRPr sz="2400">
                <a:solidFill>
                  <a:srgbClr val="55555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400"/>
              <a:buChar char="●"/>
              <a:defRPr sz="2400">
                <a:solidFill>
                  <a:srgbClr val="55555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400"/>
              <a:buChar char="○"/>
              <a:defRPr sz="2400">
                <a:solidFill>
                  <a:srgbClr val="55555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400"/>
              <a:buChar char="■"/>
              <a:defRPr sz="2400">
                <a:solidFill>
                  <a:srgbClr val="55555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400"/>
              <a:buChar char="●"/>
              <a:defRPr sz="2400">
                <a:solidFill>
                  <a:srgbClr val="55555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400"/>
              <a:buChar char="○"/>
              <a:defRPr sz="2400">
                <a:solidFill>
                  <a:srgbClr val="55555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400"/>
              <a:buChar char="■"/>
              <a:defRPr sz="2400">
                <a:solidFill>
                  <a:srgbClr val="55555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0" name="Google Shape;290;p54"/>
          <p:cNvSpPr txBox="1"/>
          <p:nvPr>
            <p:ph idx="3" type="body"/>
          </p:nvPr>
        </p:nvSpPr>
        <p:spPr>
          <a:xfrm>
            <a:off x="4662675" y="3732575"/>
            <a:ext cx="37287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Char char="●"/>
              <a:defRPr sz="1200">
                <a:solidFill>
                  <a:srgbClr val="55555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Char char="○"/>
              <a:defRPr sz="1200">
                <a:solidFill>
                  <a:srgbClr val="55555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Char char="■"/>
              <a:defRPr sz="1200">
                <a:solidFill>
                  <a:srgbClr val="55555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Char char="●"/>
              <a:defRPr sz="1200">
                <a:solidFill>
                  <a:srgbClr val="55555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Char char="○"/>
              <a:defRPr sz="1200">
                <a:solidFill>
                  <a:srgbClr val="55555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Char char="■"/>
              <a:defRPr sz="1200">
                <a:solidFill>
                  <a:srgbClr val="55555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Char char="●"/>
              <a:defRPr sz="1200">
                <a:solidFill>
                  <a:srgbClr val="55555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Char char="○"/>
              <a:defRPr sz="1200">
                <a:solidFill>
                  <a:srgbClr val="55555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200"/>
              <a:buChar char="■"/>
              <a:defRPr sz="1200">
                <a:solidFill>
                  <a:srgbClr val="555555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1" name="Google Shape;291;p54"/>
          <p:cNvSpPr/>
          <p:nvPr/>
        </p:nvSpPr>
        <p:spPr>
          <a:xfrm>
            <a:off x="4537200" y="3871775"/>
            <a:ext cx="69600" cy="696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54"/>
          <p:cNvPicPr preferRelativeResize="0"/>
          <p:nvPr/>
        </p:nvPicPr>
        <p:blipFill rotWithShape="1">
          <a:blip r:embed="rId3">
            <a:alphaModFix/>
          </a:blip>
          <a:srcRect b="25504" l="8457" r="8457" t="25504"/>
          <a:stretch/>
        </p:blipFill>
        <p:spPr>
          <a:xfrm>
            <a:off x="4068263" y="4822483"/>
            <a:ext cx="1007475" cy="16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Section Highlight">
  <p:cSld name="BIG_NUMBER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5"/>
          <p:cNvSpPr txBox="1"/>
          <p:nvPr>
            <p:ph idx="12" type="sldNum"/>
          </p:nvPr>
        </p:nvSpPr>
        <p:spPr>
          <a:xfrm>
            <a:off x="76199" y="4663227"/>
            <a:ext cx="6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5"/>
          <p:cNvSpPr txBox="1"/>
          <p:nvPr>
            <p:ph idx="1" type="body"/>
          </p:nvPr>
        </p:nvSpPr>
        <p:spPr>
          <a:xfrm>
            <a:off x="713100" y="4663225"/>
            <a:ext cx="2993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6" name="Google Shape;296;p55"/>
          <p:cNvSpPr/>
          <p:nvPr/>
        </p:nvSpPr>
        <p:spPr>
          <a:xfrm>
            <a:off x="353100" y="1511675"/>
            <a:ext cx="2577300" cy="480300"/>
          </a:xfrm>
          <a:prstGeom prst="rect">
            <a:avLst/>
          </a:prstGeom>
          <a:solidFill>
            <a:srgbClr val="3F9B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55"/>
          <p:cNvSpPr/>
          <p:nvPr/>
        </p:nvSpPr>
        <p:spPr>
          <a:xfrm>
            <a:off x="3283350" y="1511675"/>
            <a:ext cx="2577300" cy="480300"/>
          </a:xfrm>
          <a:prstGeom prst="rect">
            <a:avLst/>
          </a:prstGeom>
          <a:solidFill>
            <a:srgbClr val="3F9B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5"/>
          <p:cNvSpPr/>
          <p:nvPr/>
        </p:nvSpPr>
        <p:spPr>
          <a:xfrm>
            <a:off x="6213600" y="1511675"/>
            <a:ext cx="2577300" cy="480300"/>
          </a:xfrm>
          <a:prstGeom prst="rect">
            <a:avLst/>
          </a:prstGeom>
          <a:solidFill>
            <a:srgbClr val="3F9B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55"/>
          <p:cNvSpPr txBox="1"/>
          <p:nvPr>
            <p:ph type="title"/>
          </p:nvPr>
        </p:nvSpPr>
        <p:spPr>
          <a:xfrm>
            <a:off x="352975" y="1504800"/>
            <a:ext cx="2577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0" name="Google Shape;300;p55"/>
          <p:cNvSpPr txBox="1"/>
          <p:nvPr>
            <p:ph idx="2" type="title"/>
          </p:nvPr>
        </p:nvSpPr>
        <p:spPr>
          <a:xfrm>
            <a:off x="3283288" y="1504800"/>
            <a:ext cx="2577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1" name="Google Shape;301;p55"/>
          <p:cNvSpPr txBox="1"/>
          <p:nvPr>
            <p:ph idx="3" type="title"/>
          </p:nvPr>
        </p:nvSpPr>
        <p:spPr>
          <a:xfrm>
            <a:off x="6213588" y="1504800"/>
            <a:ext cx="2577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2" name="Google Shape;302;p55"/>
          <p:cNvSpPr txBox="1"/>
          <p:nvPr>
            <p:ph idx="4" type="body"/>
          </p:nvPr>
        </p:nvSpPr>
        <p:spPr>
          <a:xfrm>
            <a:off x="352975" y="1991975"/>
            <a:ext cx="2577300" cy="2279100"/>
          </a:xfrm>
          <a:prstGeom prst="rect">
            <a:avLst/>
          </a:prstGeom>
          <a:solidFill>
            <a:srgbClr val="3F9B63">
              <a:alpha val="615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●"/>
              <a:defRPr sz="1200">
                <a:solidFill>
                  <a:srgbClr val="7F7F7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○"/>
              <a:defRPr sz="1200">
                <a:solidFill>
                  <a:srgbClr val="7F7F7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■"/>
              <a:defRPr sz="1200">
                <a:solidFill>
                  <a:srgbClr val="7F7F7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●"/>
              <a:defRPr sz="1200">
                <a:solidFill>
                  <a:srgbClr val="7F7F7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○"/>
              <a:defRPr sz="1200">
                <a:solidFill>
                  <a:srgbClr val="7F7F7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■"/>
              <a:defRPr sz="1200">
                <a:solidFill>
                  <a:srgbClr val="7F7F7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●"/>
              <a:defRPr sz="1200">
                <a:solidFill>
                  <a:srgbClr val="7F7F7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○"/>
              <a:defRPr sz="1200">
                <a:solidFill>
                  <a:srgbClr val="7F7F7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■"/>
              <a:defRPr sz="1200"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303" name="Google Shape;303;p55"/>
          <p:cNvSpPr txBox="1"/>
          <p:nvPr>
            <p:ph idx="5" type="body"/>
          </p:nvPr>
        </p:nvSpPr>
        <p:spPr>
          <a:xfrm>
            <a:off x="3283350" y="1991975"/>
            <a:ext cx="2577300" cy="2279100"/>
          </a:xfrm>
          <a:prstGeom prst="rect">
            <a:avLst/>
          </a:prstGeom>
          <a:solidFill>
            <a:srgbClr val="3F9B63">
              <a:alpha val="61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●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○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■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●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○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■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●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○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■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4" name="Google Shape;304;p55"/>
          <p:cNvSpPr txBox="1"/>
          <p:nvPr>
            <p:ph idx="6" type="body"/>
          </p:nvPr>
        </p:nvSpPr>
        <p:spPr>
          <a:xfrm>
            <a:off x="6213600" y="1991975"/>
            <a:ext cx="2577300" cy="2279100"/>
          </a:xfrm>
          <a:prstGeom prst="rect">
            <a:avLst/>
          </a:prstGeom>
          <a:solidFill>
            <a:srgbClr val="3F9B63">
              <a:alpha val="61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●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○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■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●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○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■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●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○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■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305" name="Google Shape;305;p55"/>
          <p:cNvPicPr preferRelativeResize="0"/>
          <p:nvPr/>
        </p:nvPicPr>
        <p:blipFill rotWithShape="1">
          <a:blip r:embed="rId2">
            <a:alphaModFix/>
          </a:blip>
          <a:srcRect b="25504" l="8457" r="8457" t="25504"/>
          <a:stretch/>
        </p:blipFill>
        <p:spPr>
          <a:xfrm>
            <a:off x="4068263" y="4822483"/>
            <a:ext cx="1007475" cy="16050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5"/>
          <p:cNvSpPr txBox="1"/>
          <p:nvPr>
            <p:ph idx="7" type="ctrTitle"/>
          </p:nvPr>
        </p:nvSpPr>
        <p:spPr>
          <a:xfrm>
            <a:off x="162650" y="162600"/>
            <a:ext cx="8818800" cy="8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7" name="Google Shape;307;p55"/>
          <p:cNvSpPr txBox="1"/>
          <p:nvPr>
            <p:ph idx="8" type="subTitle"/>
          </p:nvPr>
        </p:nvSpPr>
        <p:spPr>
          <a:xfrm>
            <a:off x="162650" y="968400"/>
            <a:ext cx="88188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Section Highlight">
  <p:cSld name="BIG_NUMBER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6"/>
          <p:cNvSpPr txBox="1"/>
          <p:nvPr>
            <p:ph idx="12" type="sldNum"/>
          </p:nvPr>
        </p:nvSpPr>
        <p:spPr>
          <a:xfrm>
            <a:off x="76199" y="4663227"/>
            <a:ext cx="6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56"/>
          <p:cNvSpPr txBox="1"/>
          <p:nvPr>
            <p:ph idx="1" type="body"/>
          </p:nvPr>
        </p:nvSpPr>
        <p:spPr>
          <a:xfrm>
            <a:off x="713100" y="4663225"/>
            <a:ext cx="2993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1" name="Google Shape;311;p56"/>
          <p:cNvSpPr/>
          <p:nvPr/>
        </p:nvSpPr>
        <p:spPr>
          <a:xfrm>
            <a:off x="353171" y="1511675"/>
            <a:ext cx="4045800" cy="480300"/>
          </a:xfrm>
          <a:prstGeom prst="rect">
            <a:avLst/>
          </a:prstGeom>
          <a:solidFill>
            <a:srgbClr val="3F9B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6"/>
          <p:cNvSpPr txBox="1"/>
          <p:nvPr>
            <p:ph type="title"/>
          </p:nvPr>
        </p:nvSpPr>
        <p:spPr>
          <a:xfrm>
            <a:off x="352975" y="1504800"/>
            <a:ext cx="4045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3" name="Google Shape;313;p56"/>
          <p:cNvSpPr/>
          <p:nvPr/>
        </p:nvSpPr>
        <p:spPr>
          <a:xfrm>
            <a:off x="4745246" y="1511675"/>
            <a:ext cx="4045800" cy="480300"/>
          </a:xfrm>
          <a:prstGeom prst="rect">
            <a:avLst/>
          </a:prstGeom>
          <a:solidFill>
            <a:srgbClr val="3F9B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6"/>
          <p:cNvSpPr txBox="1"/>
          <p:nvPr>
            <p:ph idx="2" type="title"/>
          </p:nvPr>
        </p:nvSpPr>
        <p:spPr>
          <a:xfrm>
            <a:off x="4745050" y="1504800"/>
            <a:ext cx="4045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5" name="Google Shape;315;p56"/>
          <p:cNvSpPr txBox="1"/>
          <p:nvPr>
            <p:ph idx="3" type="body"/>
          </p:nvPr>
        </p:nvSpPr>
        <p:spPr>
          <a:xfrm>
            <a:off x="352975" y="1991975"/>
            <a:ext cx="4045800" cy="2279100"/>
          </a:xfrm>
          <a:prstGeom prst="rect">
            <a:avLst/>
          </a:prstGeom>
          <a:solidFill>
            <a:srgbClr val="3F9B63">
              <a:alpha val="615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●"/>
              <a:defRPr sz="1200">
                <a:solidFill>
                  <a:srgbClr val="7F7F7F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○"/>
              <a:defRPr sz="1200">
                <a:solidFill>
                  <a:srgbClr val="7F7F7F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■"/>
              <a:defRPr sz="1200">
                <a:solidFill>
                  <a:srgbClr val="7F7F7F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●"/>
              <a:defRPr sz="1200">
                <a:solidFill>
                  <a:srgbClr val="7F7F7F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○"/>
              <a:defRPr sz="1200">
                <a:solidFill>
                  <a:srgbClr val="7F7F7F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■"/>
              <a:defRPr sz="1200">
                <a:solidFill>
                  <a:srgbClr val="7F7F7F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●"/>
              <a:defRPr sz="1200">
                <a:solidFill>
                  <a:srgbClr val="7F7F7F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○"/>
              <a:defRPr sz="1200">
                <a:solidFill>
                  <a:srgbClr val="7F7F7F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■"/>
              <a:defRPr sz="1200"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316" name="Google Shape;316;p56"/>
          <p:cNvSpPr txBox="1"/>
          <p:nvPr>
            <p:ph idx="4" type="body"/>
          </p:nvPr>
        </p:nvSpPr>
        <p:spPr>
          <a:xfrm>
            <a:off x="4745250" y="1991975"/>
            <a:ext cx="4045800" cy="2279100"/>
          </a:xfrm>
          <a:prstGeom prst="rect">
            <a:avLst/>
          </a:prstGeom>
          <a:solidFill>
            <a:srgbClr val="3F9B63">
              <a:alpha val="61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●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○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■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●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○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■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●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○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Open Sans Light"/>
              <a:buChar char="■"/>
              <a:defRPr sz="1200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317" name="Google Shape;317;p56"/>
          <p:cNvPicPr preferRelativeResize="0"/>
          <p:nvPr/>
        </p:nvPicPr>
        <p:blipFill rotWithShape="1">
          <a:blip r:embed="rId2">
            <a:alphaModFix/>
          </a:blip>
          <a:srcRect b="25504" l="8457" r="8457" t="25504"/>
          <a:stretch/>
        </p:blipFill>
        <p:spPr>
          <a:xfrm>
            <a:off x="4068263" y="4822483"/>
            <a:ext cx="1007475" cy="16050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6"/>
          <p:cNvSpPr txBox="1"/>
          <p:nvPr>
            <p:ph idx="5" type="ctrTitle"/>
          </p:nvPr>
        </p:nvSpPr>
        <p:spPr>
          <a:xfrm>
            <a:off x="162650" y="162600"/>
            <a:ext cx="8818800" cy="8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9" name="Google Shape;319;p56"/>
          <p:cNvSpPr txBox="1"/>
          <p:nvPr>
            <p:ph idx="6" type="subTitle"/>
          </p:nvPr>
        </p:nvSpPr>
        <p:spPr>
          <a:xfrm>
            <a:off x="162650" y="968400"/>
            <a:ext cx="88188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">
  <p:cSld name="BIG_NUMBER_1_1_1">
    <p:bg>
      <p:bgPr>
        <a:solidFill>
          <a:srgbClr val="3F9B63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7"/>
          <p:cNvPicPr preferRelativeResize="0"/>
          <p:nvPr/>
        </p:nvPicPr>
        <p:blipFill rotWithShape="1">
          <a:blip r:embed="rId2">
            <a:alphaModFix/>
          </a:blip>
          <a:srcRect b="25504" l="8457" r="8457" t="25504"/>
          <a:stretch/>
        </p:blipFill>
        <p:spPr>
          <a:xfrm>
            <a:off x="4068263" y="4822483"/>
            <a:ext cx="1007475" cy="16050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7"/>
          <p:cNvSpPr txBox="1"/>
          <p:nvPr>
            <p:ph type="ctrTitle"/>
          </p:nvPr>
        </p:nvSpPr>
        <p:spPr>
          <a:xfrm>
            <a:off x="0" y="1746125"/>
            <a:ext cx="9144000" cy="11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CUSTOM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8"/>
          <p:cNvPicPr preferRelativeResize="0"/>
          <p:nvPr/>
        </p:nvPicPr>
        <p:blipFill rotWithShape="1">
          <a:blip r:embed="rId2">
            <a:alphaModFix/>
          </a:blip>
          <a:srcRect b="25504" l="8457" r="8457" t="25504"/>
          <a:stretch/>
        </p:blipFill>
        <p:spPr>
          <a:xfrm>
            <a:off x="4068263" y="4822483"/>
            <a:ext cx="1007475" cy="16050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8"/>
          <p:cNvSpPr txBox="1"/>
          <p:nvPr>
            <p:ph idx="12" type="sldNum"/>
          </p:nvPr>
        </p:nvSpPr>
        <p:spPr>
          <a:xfrm>
            <a:off x="76199" y="4663227"/>
            <a:ext cx="6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?">
  <p:cSld name="CUSTOM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9"/>
          <p:cNvPicPr preferRelativeResize="0"/>
          <p:nvPr/>
        </p:nvPicPr>
        <p:blipFill rotWithShape="1">
          <a:blip r:embed="rId2">
            <a:alphaModFix/>
          </a:blip>
          <a:srcRect b="25504" l="8457" r="8457" t="25504"/>
          <a:stretch/>
        </p:blipFill>
        <p:spPr>
          <a:xfrm>
            <a:off x="4068263" y="4822483"/>
            <a:ext cx="1007475" cy="16050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76199" y="4663227"/>
            <a:ext cx="6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59"/>
          <p:cNvSpPr/>
          <p:nvPr/>
        </p:nvSpPr>
        <p:spPr>
          <a:xfrm>
            <a:off x="3510225" y="1268975"/>
            <a:ext cx="2123700" cy="2123700"/>
          </a:xfrm>
          <a:prstGeom prst="ellipse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430" y="1754150"/>
            <a:ext cx="1153324" cy="115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CUSTOM_2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162650" y="162600"/>
            <a:ext cx="8818800" cy="8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33" name="Google Shape;333;p60"/>
          <p:cNvPicPr preferRelativeResize="0"/>
          <p:nvPr/>
        </p:nvPicPr>
        <p:blipFill rotWithShape="1">
          <a:blip r:embed="rId2">
            <a:alphaModFix/>
          </a:blip>
          <a:srcRect b="25504" l="8457" r="8457" t="25504"/>
          <a:stretch/>
        </p:blipFill>
        <p:spPr>
          <a:xfrm>
            <a:off x="4068263" y="4822483"/>
            <a:ext cx="1007475" cy="16050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76199" y="4663227"/>
            <a:ext cx="6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/>
          <p:nvPr>
            <p:ph idx="12" type="sldNum"/>
          </p:nvPr>
        </p:nvSpPr>
        <p:spPr>
          <a:xfrm>
            <a:off x="76199" y="4663227"/>
            <a:ext cx="6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37"/>
          <p:cNvSpPr txBox="1"/>
          <p:nvPr>
            <p:ph idx="1" type="body"/>
          </p:nvPr>
        </p:nvSpPr>
        <p:spPr>
          <a:xfrm>
            <a:off x="352975" y="1314597"/>
            <a:ext cx="8438100" cy="29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>
                <a:solidFill>
                  <a:srgbClr val="80808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36.png"/><Relationship Id="rId5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12factor.net/" TargetMode="External"/><Relationship Id="rId4" Type="http://schemas.openxmlformats.org/officeDocument/2006/relationships/image" Target="../media/image12.jpg"/><Relationship Id="rId5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9.png"/><Relationship Id="rId4" Type="http://schemas.openxmlformats.org/officeDocument/2006/relationships/image" Target="../media/image12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9.png"/><Relationship Id="rId4" Type="http://schemas.openxmlformats.org/officeDocument/2006/relationships/image" Target="../media/image12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9.png"/><Relationship Id="rId4" Type="http://schemas.openxmlformats.org/officeDocument/2006/relationships/image" Target="../media/image1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9.png"/><Relationship Id="rId4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Relationship Id="rId7" Type="http://schemas.openxmlformats.org/officeDocument/2006/relationships/image" Target="../media/image22.png"/><Relationship Id="rId8" Type="http://schemas.openxmlformats.org/officeDocument/2006/relationships/image" Target="../media/image20.png"/><Relationship Id="rId10" Type="http://schemas.openxmlformats.org/officeDocument/2006/relationships/image" Target="../media/image2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5.jp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1"/>
          <p:cNvSpPr txBox="1"/>
          <p:nvPr>
            <p:ph idx="1" type="body"/>
          </p:nvPr>
        </p:nvSpPr>
        <p:spPr>
          <a:xfrm>
            <a:off x="6996400" y="591650"/>
            <a:ext cx="1985100" cy="16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CMPT 470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Thorv 205A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 11, 2019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1:30pm - 2:20pm</a:t>
            </a:r>
            <a:endParaRPr/>
          </a:p>
        </p:txBody>
      </p:sp>
      <p:sp>
        <p:nvSpPr>
          <p:cNvPr id="340" name="Google Shape;340;p61"/>
          <p:cNvSpPr txBox="1"/>
          <p:nvPr>
            <p:ph idx="2" type="body"/>
          </p:nvPr>
        </p:nvSpPr>
        <p:spPr>
          <a:xfrm>
            <a:off x="6996400" y="2570525"/>
            <a:ext cx="1985100" cy="17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Dale Hopkins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Chief Technology Officer</a:t>
            </a:r>
            <a:endParaRPr/>
          </a:p>
        </p:txBody>
      </p:sp>
      <p:pic>
        <p:nvPicPr>
          <p:cNvPr id="341" name="Google Shape;34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8450" y="3085275"/>
            <a:ext cx="2129249" cy="14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1"/>
          <p:cNvSpPr txBox="1"/>
          <p:nvPr/>
        </p:nvSpPr>
        <p:spPr>
          <a:xfrm>
            <a:off x="6944125" y="2270350"/>
            <a:ext cx="1487400" cy="30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roid Sans"/>
                <a:ea typeface="Droid Sans"/>
                <a:cs typeface="Droid Sans"/>
                <a:sym typeface="Droid Sans"/>
              </a:rPr>
              <a:t>SPEAKER DETAILS</a:t>
            </a:r>
            <a:endParaRPr b="1" sz="12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0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454" name="Google Shape;454;p70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455" name="Google Shape;455;p70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456" name="Google Shape;456;p70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457" name="Google Shape;457;p70"/>
          <p:cNvCxnSpPr>
            <a:endCxn id="456" idx="2"/>
          </p:cNvCxnSpPr>
          <p:nvPr/>
        </p:nvCxnSpPr>
        <p:spPr>
          <a:xfrm>
            <a:off x="5001975" y="1701925"/>
            <a:ext cx="126510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8" name="Google Shape;458;p70"/>
          <p:cNvCxnSpPr>
            <a:stCxn id="455" idx="3"/>
            <a:endCxn id="456" idx="2"/>
          </p:cNvCxnSpPr>
          <p:nvPr/>
        </p:nvCxnSpPr>
        <p:spPr>
          <a:xfrm flipH="1" rot="10800000">
            <a:off x="5001950" y="2230550"/>
            <a:ext cx="12651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70"/>
          <p:cNvSpPr/>
          <p:nvPr/>
        </p:nvSpPr>
        <p:spPr>
          <a:xfrm>
            <a:off x="5438913" y="25826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60" name="Google Shape;460;p70"/>
          <p:cNvSpPr/>
          <p:nvPr/>
        </p:nvSpPr>
        <p:spPr>
          <a:xfrm>
            <a:off x="5438913" y="153647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61" name="Google Shape;461;p70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62" name="Google Shape;462;p70"/>
          <p:cNvSpPr/>
          <p:nvPr/>
        </p:nvSpPr>
        <p:spPr>
          <a:xfrm>
            <a:off x="7299088" y="1431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63" name="Google Shape;463;p70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Happy Path</a:t>
            </a:r>
            <a:endParaRPr sz="4000">
              <a:solidFill>
                <a:srgbClr val="3F9B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1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471" name="Google Shape;471;p71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472" name="Google Shape;472;p71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473" name="Google Shape;473;p71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474" name="Google Shape;474;p71"/>
          <p:cNvSpPr/>
          <p:nvPr/>
        </p:nvSpPr>
        <p:spPr>
          <a:xfrm>
            <a:off x="7299088" y="26550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75" name="Google Shape;475;p71"/>
          <p:cNvSpPr/>
          <p:nvPr/>
        </p:nvSpPr>
        <p:spPr>
          <a:xfrm>
            <a:off x="7299088" y="2230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76" name="Google Shape;476;p71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77" name="Google Shape;477;p71"/>
          <p:cNvSpPr/>
          <p:nvPr/>
        </p:nvSpPr>
        <p:spPr>
          <a:xfrm>
            <a:off x="7299088" y="138157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78" name="Google Shape;478;p71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Happy Path</a:t>
            </a:r>
            <a:endParaRPr sz="4000">
              <a:solidFill>
                <a:srgbClr val="3F9B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4848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400" y="4684502"/>
            <a:ext cx="1489325" cy="22767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72"/>
          <p:cNvSpPr txBox="1"/>
          <p:nvPr/>
        </p:nvSpPr>
        <p:spPr>
          <a:xfrm>
            <a:off x="0" y="1981038"/>
            <a:ext cx="91440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Failure</a:t>
            </a:r>
            <a:endParaRPr i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3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Failure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0" name="Google Shape;49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3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493" name="Google Shape;493;p73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494" name="Google Shape;494;p73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495" name="Google Shape;495;p73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496" name="Google Shape;496;p73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97" name="Google Shape;497;p73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98" name="Google Shape;498;p73"/>
          <p:cNvSpPr/>
          <p:nvPr/>
        </p:nvSpPr>
        <p:spPr>
          <a:xfrm>
            <a:off x="932150" y="2230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99" name="Google Shape;499;p73"/>
          <p:cNvSpPr/>
          <p:nvPr/>
        </p:nvSpPr>
        <p:spPr>
          <a:xfrm>
            <a:off x="932150" y="26633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4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507" name="Google Shape;507;p74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508" name="Google Shape;508;p74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509" name="Google Shape;509;p74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510" name="Google Shape;510;p74"/>
          <p:cNvCxnSpPr>
            <a:stCxn id="506" idx="3"/>
            <a:endCxn id="507" idx="1"/>
          </p:cNvCxnSpPr>
          <p:nvPr/>
        </p:nvCxnSpPr>
        <p:spPr>
          <a:xfrm flipH="1" rot="10800000">
            <a:off x="2638346" y="1702007"/>
            <a:ext cx="1140300" cy="5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Google Shape;511;p74"/>
          <p:cNvCxnSpPr>
            <a:stCxn id="506" idx="3"/>
            <a:endCxn id="508" idx="1"/>
          </p:cNvCxnSpPr>
          <p:nvPr/>
        </p:nvCxnSpPr>
        <p:spPr>
          <a:xfrm>
            <a:off x="2638346" y="2251307"/>
            <a:ext cx="1140300" cy="5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2" name="Google Shape;512;p74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13" name="Google Shape;513;p74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14" name="Google Shape;514;p74"/>
          <p:cNvSpPr/>
          <p:nvPr/>
        </p:nvSpPr>
        <p:spPr>
          <a:xfrm>
            <a:off x="3012850" y="25826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15" name="Google Shape;515;p74"/>
          <p:cNvSpPr/>
          <p:nvPr/>
        </p:nvSpPr>
        <p:spPr>
          <a:xfrm>
            <a:off x="3080813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16" name="Google Shape;516;p74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Failure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5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524" name="Google Shape;524;p75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525" name="Google Shape;525;p75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526" name="Google Shape;526;p75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527" name="Google Shape;527;p75"/>
          <p:cNvCxnSpPr>
            <a:endCxn id="526" idx="2"/>
          </p:cNvCxnSpPr>
          <p:nvPr/>
        </p:nvCxnSpPr>
        <p:spPr>
          <a:xfrm>
            <a:off x="5001975" y="1701925"/>
            <a:ext cx="126510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8" name="Google Shape;528;p75"/>
          <p:cNvCxnSpPr>
            <a:stCxn id="525" idx="3"/>
            <a:endCxn id="526" idx="2"/>
          </p:cNvCxnSpPr>
          <p:nvPr/>
        </p:nvCxnSpPr>
        <p:spPr>
          <a:xfrm flipH="1" rot="10800000">
            <a:off x="5001950" y="2230550"/>
            <a:ext cx="12651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9" name="Google Shape;529;p75"/>
          <p:cNvSpPr/>
          <p:nvPr/>
        </p:nvSpPr>
        <p:spPr>
          <a:xfrm>
            <a:off x="5609575" y="24911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30" name="Google Shape;530;p75"/>
          <p:cNvSpPr/>
          <p:nvPr/>
        </p:nvSpPr>
        <p:spPr>
          <a:xfrm>
            <a:off x="5609563" y="153647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31" name="Google Shape;531;p75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2" name="Google Shape;532;p75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Happy Path</a:t>
            </a:r>
            <a:endParaRPr sz="4000">
              <a:solidFill>
                <a:srgbClr val="3F9B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3" name="Google Shape;533;p75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4" name="Google Shape;534;p75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6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542" name="Google Shape;542;p76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543" name="Google Shape;543;p76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544" name="Google Shape;544;p76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545" name="Google Shape;545;p76"/>
          <p:cNvCxnSpPr>
            <a:stCxn id="541" idx="3"/>
            <a:endCxn id="542" idx="1"/>
          </p:cNvCxnSpPr>
          <p:nvPr/>
        </p:nvCxnSpPr>
        <p:spPr>
          <a:xfrm flipH="1" rot="10800000">
            <a:off x="2638346" y="1702007"/>
            <a:ext cx="1140300" cy="5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" name="Google Shape;546;p76"/>
          <p:cNvCxnSpPr>
            <a:stCxn id="541" idx="3"/>
            <a:endCxn id="543" idx="1"/>
          </p:cNvCxnSpPr>
          <p:nvPr/>
        </p:nvCxnSpPr>
        <p:spPr>
          <a:xfrm>
            <a:off x="2638346" y="2251307"/>
            <a:ext cx="1140300" cy="5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7" name="Google Shape;547;p76"/>
          <p:cNvSpPr/>
          <p:nvPr/>
        </p:nvSpPr>
        <p:spPr>
          <a:xfrm>
            <a:off x="2871375" y="25826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48" name="Google Shape;548;p76"/>
          <p:cNvSpPr/>
          <p:nvPr/>
        </p:nvSpPr>
        <p:spPr>
          <a:xfrm>
            <a:off x="3012850" y="14481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49" name="Google Shape;549;p76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0" name="Google Shape;550;p76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Happy Path</a:t>
            </a:r>
            <a:endParaRPr sz="4000">
              <a:solidFill>
                <a:srgbClr val="3F9B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1" name="Google Shape;551;p76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52" name="Google Shape;552;p76"/>
          <p:cNvSpPr/>
          <p:nvPr/>
        </p:nvSpPr>
        <p:spPr>
          <a:xfrm>
            <a:off x="7299088" y="1431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7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560" name="Google Shape;560;p77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561" name="Google Shape;561;p77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562" name="Google Shape;562;p77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563" name="Google Shape;563;p77"/>
          <p:cNvCxnSpPr>
            <a:stCxn id="559" idx="3"/>
            <a:endCxn id="560" idx="1"/>
          </p:cNvCxnSpPr>
          <p:nvPr/>
        </p:nvCxnSpPr>
        <p:spPr>
          <a:xfrm flipH="1" rot="10800000">
            <a:off x="2638346" y="1702007"/>
            <a:ext cx="1140300" cy="5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4" name="Google Shape;564;p77"/>
          <p:cNvCxnSpPr>
            <a:stCxn id="559" idx="3"/>
            <a:endCxn id="561" idx="1"/>
          </p:cNvCxnSpPr>
          <p:nvPr/>
        </p:nvCxnSpPr>
        <p:spPr>
          <a:xfrm>
            <a:off x="2638346" y="2251307"/>
            <a:ext cx="1140300" cy="5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5" name="Google Shape;565;p77"/>
          <p:cNvCxnSpPr>
            <a:stCxn id="561" idx="3"/>
            <a:endCxn id="562" idx="2"/>
          </p:cNvCxnSpPr>
          <p:nvPr/>
        </p:nvCxnSpPr>
        <p:spPr>
          <a:xfrm flipH="1" rot="10800000">
            <a:off x="5001950" y="2230550"/>
            <a:ext cx="12651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6" name="Google Shape;566;p77"/>
          <p:cNvSpPr/>
          <p:nvPr/>
        </p:nvSpPr>
        <p:spPr>
          <a:xfrm>
            <a:off x="5438913" y="25826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67" name="Google Shape;567;p77"/>
          <p:cNvSpPr/>
          <p:nvPr/>
        </p:nvSpPr>
        <p:spPr>
          <a:xfrm>
            <a:off x="4115588" y="945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68" name="Google Shape;568;p77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69" name="Google Shape;569;p77"/>
          <p:cNvSpPr/>
          <p:nvPr/>
        </p:nvSpPr>
        <p:spPr>
          <a:xfrm>
            <a:off x="7299088" y="1431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70" name="Google Shape;570;p77"/>
          <p:cNvSpPr txBox="1"/>
          <p:nvPr/>
        </p:nvSpPr>
        <p:spPr>
          <a:xfrm>
            <a:off x="4323713" y="1435825"/>
            <a:ext cx="9405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☠️</a:t>
            </a:r>
            <a:endParaRPr sz="3000"/>
          </a:p>
        </p:txBody>
      </p:sp>
      <p:sp>
        <p:nvSpPr>
          <p:cNvPr id="571" name="Google Shape;571;p77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Failure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78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579" name="Google Shape;579;p78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580" name="Google Shape;580;p78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581" name="Google Shape;581;p78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582" name="Google Shape;582;p78"/>
          <p:cNvCxnSpPr>
            <a:stCxn id="578" idx="3"/>
            <a:endCxn id="579" idx="1"/>
          </p:cNvCxnSpPr>
          <p:nvPr/>
        </p:nvCxnSpPr>
        <p:spPr>
          <a:xfrm flipH="1" rot="10800000">
            <a:off x="2638346" y="1702007"/>
            <a:ext cx="1140300" cy="5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3" name="Google Shape;583;p78"/>
          <p:cNvCxnSpPr>
            <a:stCxn id="578" idx="3"/>
            <a:endCxn id="580" idx="1"/>
          </p:cNvCxnSpPr>
          <p:nvPr/>
        </p:nvCxnSpPr>
        <p:spPr>
          <a:xfrm>
            <a:off x="2638346" y="2251307"/>
            <a:ext cx="1140300" cy="5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4" name="Google Shape;584;p78"/>
          <p:cNvCxnSpPr>
            <a:stCxn id="580" idx="3"/>
            <a:endCxn id="581" idx="2"/>
          </p:cNvCxnSpPr>
          <p:nvPr/>
        </p:nvCxnSpPr>
        <p:spPr>
          <a:xfrm flipH="1" rot="10800000">
            <a:off x="5001950" y="2230550"/>
            <a:ext cx="12651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5" name="Google Shape;585;p78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86" name="Google Shape;586;p78"/>
          <p:cNvSpPr/>
          <p:nvPr/>
        </p:nvSpPr>
        <p:spPr>
          <a:xfrm>
            <a:off x="7299088" y="138157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87" name="Google Shape;587;p78"/>
          <p:cNvSpPr txBox="1"/>
          <p:nvPr/>
        </p:nvSpPr>
        <p:spPr>
          <a:xfrm>
            <a:off x="4323713" y="1435825"/>
            <a:ext cx="9405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☠️</a:t>
            </a:r>
            <a:endParaRPr sz="3000"/>
          </a:p>
        </p:txBody>
      </p:sp>
      <p:sp>
        <p:nvSpPr>
          <p:cNvPr id="588" name="Google Shape;588;p78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Failure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" name="Google Shape;589;p78"/>
          <p:cNvSpPr/>
          <p:nvPr/>
        </p:nvSpPr>
        <p:spPr>
          <a:xfrm>
            <a:off x="7299088" y="26550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9"/>
          <p:cNvSpPr txBox="1"/>
          <p:nvPr/>
        </p:nvSpPr>
        <p:spPr>
          <a:xfrm>
            <a:off x="0" y="1981038"/>
            <a:ext cx="91440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 Least Once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5" name="Google Shape;59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400" y="4684502"/>
            <a:ext cx="1489325" cy="227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52400"/>
            <a:ext cx="6942602" cy="45543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62"/>
          <p:cNvSpPr/>
          <p:nvPr/>
        </p:nvSpPr>
        <p:spPr>
          <a:xfrm>
            <a:off x="3086100" y="3522950"/>
            <a:ext cx="1127400" cy="900300"/>
          </a:xfrm>
          <a:prstGeom prst="ellipse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62"/>
          <p:cNvSpPr/>
          <p:nvPr/>
        </p:nvSpPr>
        <p:spPr>
          <a:xfrm>
            <a:off x="467100" y="1498950"/>
            <a:ext cx="1127400" cy="900300"/>
          </a:xfrm>
          <a:prstGeom prst="ellipse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62"/>
          <p:cNvSpPr txBox="1"/>
          <p:nvPr/>
        </p:nvSpPr>
        <p:spPr>
          <a:xfrm>
            <a:off x="7509350" y="3789425"/>
            <a:ext cx="11664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AA84F"/>
                </a:solidFill>
              </a:rPr>
              <a:t>OLD</a:t>
            </a:r>
            <a:endParaRPr b="1" sz="3000">
              <a:solidFill>
                <a:srgbClr val="6AA84F"/>
              </a:solidFill>
            </a:endParaRPr>
          </a:p>
        </p:txBody>
      </p:sp>
      <p:sp>
        <p:nvSpPr>
          <p:cNvPr id="352" name="Google Shape;352;p62"/>
          <p:cNvSpPr txBox="1"/>
          <p:nvPr/>
        </p:nvSpPr>
        <p:spPr>
          <a:xfrm>
            <a:off x="3477525" y="115575"/>
            <a:ext cx="11664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AA84F"/>
                </a:solidFill>
              </a:rPr>
              <a:t>NEW</a:t>
            </a:r>
            <a:endParaRPr b="1" sz="3000">
              <a:solidFill>
                <a:srgbClr val="6AA84F"/>
              </a:solidFill>
            </a:endParaRPr>
          </a:p>
        </p:txBody>
      </p:sp>
      <p:cxnSp>
        <p:nvCxnSpPr>
          <p:cNvPr id="353" name="Google Shape;353;p62"/>
          <p:cNvCxnSpPr>
            <a:stCxn id="352" idx="1"/>
            <a:endCxn id="350" idx="7"/>
          </p:cNvCxnSpPr>
          <p:nvPr/>
        </p:nvCxnSpPr>
        <p:spPr>
          <a:xfrm flipH="1">
            <a:off x="1429425" y="354975"/>
            <a:ext cx="2048100" cy="12759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62"/>
          <p:cNvCxnSpPr>
            <a:stCxn id="351" idx="1"/>
            <a:endCxn id="349" idx="6"/>
          </p:cNvCxnSpPr>
          <p:nvPr/>
        </p:nvCxnSpPr>
        <p:spPr>
          <a:xfrm rot="10800000">
            <a:off x="4213550" y="3973025"/>
            <a:ext cx="3295800" cy="55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5" name="Google Shape;35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0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Happy Path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1" name="Google Shape;60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80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604" name="Google Shape;604;p80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605" name="Google Shape;605;p80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606" name="Google Shape;606;p80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607" name="Google Shape;607;p80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08" name="Google Shape;608;p80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09" name="Google Shape;609;p80"/>
          <p:cNvSpPr/>
          <p:nvPr/>
        </p:nvSpPr>
        <p:spPr>
          <a:xfrm>
            <a:off x="932150" y="2230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610" name="Google Shape;610;p80"/>
          <p:cNvSpPr/>
          <p:nvPr/>
        </p:nvSpPr>
        <p:spPr>
          <a:xfrm>
            <a:off x="932150" y="26633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81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618" name="Google Shape;618;p81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619" name="Google Shape;619;p81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620" name="Google Shape;620;p81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621" name="Google Shape;621;p81"/>
          <p:cNvCxnSpPr>
            <a:stCxn id="617" idx="3"/>
            <a:endCxn id="618" idx="1"/>
          </p:cNvCxnSpPr>
          <p:nvPr/>
        </p:nvCxnSpPr>
        <p:spPr>
          <a:xfrm flipH="1" rot="10800000">
            <a:off x="2638346" y="1702007"/>
            <a:ext cx="1140300" cy="5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2" name="Google Shape;622;p81"/>
          <p:cNvCxnSpPr>
            <a:stCxn id="617" idx="3"/>
            <a:endCxn id="619" idx="1"/>
          </p:cNvCxnSpPr>
          <p:nvPr/>
        </p:nvCxnSpPr>
        <p:spPr>
          <a:xfrm>
            <a:off x="2638346" y="2251307"/>
            <a:ext cx="1140300" cy="5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3" name="Google Shape;623;p81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24" name="Google Shape;624;p81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25" name="Google Shape;625;p81"/>
          <p:cNvSpPr/>
          <p:nvPr/>
        </p:nvSpPr>
        <p:spPr>
          <a:xfrm>
            <a:off x="3012850" y="25826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626" name="Google Shape;626;p81"/>
          <p:cNvSpPr/>
          <p:nvPr/>
        </p:nvSpPr>
        <p:spPr>
          <a:xfrm>
            <a:off x="3080813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627" name="Google Shape;627;p81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Happy Path</a:t>
            </a:r>
            <a:endParaRPr sz="4000">
              <a:solidFill>
                <a:srgbClr val="3F9B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8" name="Google Shape;628;p81"/>
          <p:cNvSpPr/>
          <p:nvPr/>
        </p:nvSpPr>
        <p:spPr>
          <a:xfrm>
            <a:off x="932150" y="2230525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629" name="Google Shape;629;p81"/>
          <p:cNvSpPr/>
          <p:nvPr/>
        </p:nvSpPr>
        <p:spPr>
          <a:xfrm>
            <a:off x="932150" y="266335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82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637" name="Google Shape;637;p82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638" name="Google Shape;638;p82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639" name="Google Shape;639;p82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640" name="Google Shape;640;p82"/>
          <p:cNvCxnSpPr>
            <a:endCxn id="639" idx="2"/>
          </p:cNvCxnSpPr>
          <p:nvPr/>
        </p:nvCxnSpPr>
        <p:spPr>
          <a:xfrm>
            <a:off x="5001975" y="1701925"/>
            <a:ext cx="126510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1" name="Google Shape;641;p82"/>
          <p:cNvCxnSpPr>
            <a:stCxn id="638" idx="3"/>
            <a:endCxn id="639" idx="2"/>
          </p:cNvCxnSpPr>
          <p:nvPr/>
        </p:nvCxnSpPr>
        <p:spPr>
          <a:xfrm flipH="1" rot="10800000">
            <a:off x="5001950" y="2230550"/>
            <a:ext cx="12651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2" name="Google Shape;642;p82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43" name="Google Shape;643;p82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44" name="Google Shape;644;p82"/>
          <p:cNvSpPr/>
          <p:nvPr/>
        </p:nvSpPr>
        <p:spPr>
          <a:xfrm>
            <a:off x="5438913" y="26633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645" name="Google Shape;645;p82"/>
          <p:cNvSpPr/>
          <p:nvPr/>
        </p:nvSpPr>
        <p:spPr>
          <a:xfrm>
            <a:off x="5377888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646" name="Google Shape;646;p82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Happy Path</a:t>
            </a:r>
            <a:endParaRPr sz="4000">
              <a:solidFill>
                <a:srgbClr val="3F9B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7" name="Google Shape;647;p82"/>
          <p:cNvSpPr/>
          <p:nvPr/>
        </p:nvSpPr>
        <p:spPr>
          <a:xfrm>
            <a:off x="932150" y="2230525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648" name="Google Shape;648;p82"/>
          <p:cNvSpPr/>
          <p:nvPr/>
        </p:nvSpPr>
        <p:spPr>
          <a:xfrm>
            <a:off x="932150" y="266335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83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656" name="Google Shape;656;p83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657" name="Google Shape;657;p83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658" name="Google Shape;658;p83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659" name="Google Shape;659;p83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60" name="Google Shape;660;p83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61" name="Google Shape;661;p83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Happy Path</a:t>
            </a:r>
            <a:endParaRPr sz="4000">
              <a:solidFill>
                <a:srgbClr val="3F9B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2" name="Google Shape;662;p83"/>
          <p:cNvCxnSpPr/>
          <p:nvPr/>
        </p:nvCxnSpPr>
        <p:spPr>
          <a:xfrm flipH="1">
            <a:off x="2679875" y="1514750"/>
            <a:ext cx="1107000" cy="3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63" name="Google Shape;663;p83"/>
          <p:cNvSpPr/>
          <p:nvPr/>
        </p:nvSpPr>
        <p:spPr>
          <a:xfrm>
            <a:off x="3037775" y="12722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cxnSp>
        <p:nvCxnSpPr>
          <p:cNvPr id="664" name="Google Shape;664;p83"/>
          <p:cNvCxnSpPr/>
          <p:nvPr/>
        </p:nvCxnSpPr>
        <p:spPr>
          <a:xfrm rot="10800000">
            <a:off x="2680025" y="2496850"/>
            <a:ext cx="1090200" cy="5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65" name="Google Shape;665;p83"/>
          <p:cNvSpPr/>
          <p:nvPr/>
        </p:nvSpPr>
        <p:spPr>
          <a:xfrm>
            <a:off x="3037775" y="29130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666" name="Google Shape;666;p83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667" name="Google Shape;667;p83"/>
          <p:cNvSpPr/>
          <p:nvPr/>
        </p:nvSpPr>
        <p:spPr>
          <a:xfrm>
            <a:off x="7299088" y="1431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84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675" name="Google Shape;675;p84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676" name="Google Shape;676;p84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677" name="Google Shape;677;p84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678" name="Google Shape;678;p84"/>
          <p:cNvCxnSpPr>
            <a:stCxn id="674" idx="3"/>
            <a:endCxn id="675" idx="1"/>
          </p:cNvCxnSpPr>
          <p:nvPr/>
        </p:nvCxnSpPr>
        <p:spPr>
          <a:xfrm flipH="1" rot="10800000">
            <a:off x="2638346" y="1702007"/>
            <a:ext cx="1140300" cy="5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9" name="Google Shape;679;p84"/>
          <p:cNvCxnSpPr>
            <a:stCxn id="674" idx="3"/>
            <a:endCxn id="676" idx="1"/>
          </p:cNvCxnSpPr>
          <p:nvPr/>
        </p:nvCxnSpPr>
        <p:spPr>
          <a:xfrm>
            <a:off x="2638346" y="2251307"/>
            <a:ext cx="1140300" cy="5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0" name="Google Shape;680;p84"/>
          <p:cNvSpPr/>
          <p:nvPr/>
        </p:nvSpPr>
        <p:spPr>
          <a:xfrm>
            <a:off x="2871375" y="25826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81" name="Google Shape;681;p84"/>
          <p:cNvSpPr/>
          <p:nvPr/>
        </p:nvSpPr>
        <p:spPr>
          <a:xfrm>
            <a:off x="3012850" y="14481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82" name="Google Shape;682;p84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3" name="Google Shape;683;p84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Happy Path</a:t>
            </a:r>
            <a:endParaRPr sz="4000">
              <a:solidFill>
                <a:srgbClr val="3F9B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4" name="Google Shape;684;p84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85" name="Google Shape;685;p84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86" name="Google Shape;686;p84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687" name="Google Shape;687;p84"/>
          <p:cNvSpPr/>
          <p:nvPr/>
        </p:nvSpPr>
        <p:spPr>
          <a:xfrm>
            <a:off x="7299088" y="1431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85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695" name="Google Shape;695;p85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696" name="Google Shape;696;p85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697" name="Google Shape;697;p85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698" name="Google Shape;698;p85"/>
          <p:cNvCxnSpPr>
            <a:endCxn id="697" idx="2"/>
          </p:cNvCxnSpPr>
          <p:nvPr/>
        </p:nvCxnSpPr>
        <p:spPr>
          <a:xfrm>
            <a:off x="5001975" y="1701925"/>
            <a:ext cx="126510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9" name="Google Shape;699;p85"/>
          <p:cNvCxnSpPr>
            <a:stCxn id="696" idx="3"/>
            <a:endCxn id="697" idx="2"/>
          </p:cNvCxnSpPr>
          <p:nvPr/>
        </p:nvCxnSpPr>
        <p:spPr>
          <a:xfrm flipH="1" rot="10800000">
            <a:off x="5001950" y="2230550"/>
            <a:ext cx="12651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0" name="Google Shape;700;p85"/>
          <p:cNvSpPr/>
          <p:nvPr/>
        </p:nvSpPr>
        <p:spPr>
          <a:xfrm>
            <a:off x="5609575" y="24911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01" name="Google Shape;701;p85"/>
          <p:cNvSpPr/>
          <p:nvPr/>
        </p:nvSpPr>
        <p:spPr>
          <a:xfrm>
            <a:off x="5609563" y="153647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702" name="Google Shape;702;p85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03" name="Google Shape;703;p85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704" name="Google Shape;704;p85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705" name="Google Shape;705;p85"/>
          <p:cNvSpPr/>
          <p:nvPr/>
        </p:nvSpPr>
        <p:spPr>
          <a:xfrm>
            <a:off x="7299088" y="1431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706" name="Google Shape;706;p85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Happy Path</a:t>
            </a:r>
            <a:endParaRPr sz="4000">
              <a:solidFill>
                <a:srgbClr val="3F9B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6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714" name="Google Shape;714;p86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715" name="Google Shape;715;p86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716" name="Google Shape;716;p86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717" name="Google Shape;717;p86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Happy Path</a:t>
            </a:r>
            <a:endParaRPr sz="4000">
              <a:solidFill>
                <a:srgbClr val="3F9B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8" name="Google Shape;718;p86"/>
          <p:cNvCxnSpPr/>
          <p:nvPr/>
        </p:nvCxnSpPr>
        <p:spPr>
          <a:xfrm flipH="1">
            <a:off x="2679875" y="1514750"/>
            <a:ext cx="1107000" cy="3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19" name="Google Shape;719;p86"/>
          <p:cNvSpPr/>
          <p:nvPr/>
        </p:nvSpPr>
        <p:spPr>
          <a:xfrm>
            <a:off x="3037775" y="12722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cxnSp>
        <p:nvCxnSpPr>
          <p:cNvPr id="720" name="Google Shape;720;p86"/>
          <p:cNvCxnSpPr/>
          <p:nvPr/>
        </p:nvCxnSpPr>
        <p:spPr>
          <a:xfrm rot="10800000">
            <a:off x="2680025" y="2496850"/>
            <a:ext cx="1090200" cy="5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21" name="Google Shape;721;p86"/>
          <p:cNvSpPr/>
          <p:nvPr/>
        </p:nvSpPr>
        <p:spPr>
          <a:xfrm>
            <a:off x="3037775" y="29130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22" name="Google Shape;722;p86"/>
          <p:cNvSpPr/>
          <p:nvPr/>
        </p:nvSpPr>
        <p:spPr>
          <a:xfrm>
            <a:off x="7299088" y="26550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23" name="Google Shape;723;p86"/>
          <p:cNvSpPr/>
          <p:nvPr/>
        </p:nvSpPr>
        <p:spPr>
          <a:xfrm>
            <a:off x="7299088" y="2230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724" name="Google Shape;724;p86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725" name="Google Shape;725;p86"/>
          <p:cNvSpPr/>
          <p:nvPr/>
        </p:nvSpPr>
        <p:spPr>
          <a:xfrm>
            <a:off x="7299088" y="138157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87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733" name="Google Shape;733;p87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734" name="Google Shape;734;p87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735" name="Google Shape;735;p87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736" name="Google Shape;736;p87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Happy Path</a:t>
            </a:r>
            <a:endParaRPr sz="4000">
              <a:solidFill>
                <a:srgbClr val="3F9B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7" name="Google Shape;737;p87"/>
          <p:cNvSpPr/>
          <p:nvPr/>
        </p:nvSpPr>
        <p:spPr>
          <a:xfrm>
            <a:off x="7299088" y="26550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38" name="Google Shape;738;p87"/>
          <p:cNvSpPr/>
          <p:nvPr/>
        </p:nvSpPr>
        <p:spPr>
          <a:xfrm>
            <a:off x="7299088" y="2230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739" name="Google Shape;739;p87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740" name="Google Shape;740;p87"/>
          <p:cNvSpPr/>
          <p:nvPr/>
        </p:nvSpPr>
        <p:spPr>
          <a:xfrm>
            <a:off x="7299088" y="138157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88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748" name="Google Shape;748;p88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749" name="Google Shape;749;p88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750" name="Google Shape;750;p88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751" name="Google Shape;751;p88"/>
          <p:cNvCxnSpPr>
            <a:stCxn id="747" idx="3"/>
            <a:endCxn id="748" idx="1"/>
          </p:cNvCxnSpPr>
          <p:nvPr/>
        </p:nvCxnSpPr>
        <p:spPr>
          <a:xfrm flipH="1" rot="10800000">
            <a:off x="2638346" y="1702007"/>
            <a:ext cx="1140300" cy="5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2" name="Google Shape;752;p88"/>
          <p:cNvCxnSpPr>
            <a:stCxn id="747" idx="3"/>
            <a:endCxn id="749" idx="1"/>
          </p:cNvCxnSpPr>
          <p:nvPr/>
        </p:nvCxnSpPr>
        <p:spPr>
          <a:xfrm>
            <a:off x="2638346" y="2251307"/>
            <a:ext cx="1140300" cy="5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3" name="Google Shape;753;p88"/>
          <p:cNvCxnSpPr>
            <a:endCxn id="750" idx="2"/>
          </p:cNvCxnSpPr>
          <p:nvPr/>
        </p:nvCxnSpPr>
        <p:spPr>
          <a:xfrm>
            <a:off x="5001975" y="1701925"/>
            <a:ext cx="126510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4" name="Google Shape;754;p88"/>
          <p:cNvCxnSpPr>
            <a:stCxn id="749" idx="3"/>
            <a:endCxn id="750" idx="2"/>
          </p:cNvCxnSpPr>
          <p:nvPr/>
        </p:nvCxnSpPr>
        <p:spPr>
          <a:xfrm flipH="1" rot="10800000">
            <a:off x="5001950" y="2230550"/>
            <a:ext cx="12651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5" name="Google Shape;755;p88"/>
          <p:cNvSpPr/>
          <p:nvPr/>
        </p:nvSpPr>
        <p:spPr>
          <a:xfrm>
            <a:off x="7299088" y="26550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56" name="Google Shape;756;p88"/>
          <p:cNvSpPr/>
          <p:nvPr/>
        </p:nvSpPr>
        <p:spPr>
          <a:xfrm>
            <a:off x="7299088" y="2230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757" name="Google Shape;757;p88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758" name="Google Shape;758;p88"/>
          <p:cNvSpPr/>
          <p:nvPr/>
        </p:nvSpPr>
        <p:spPr>
          <a:xfrm>
            <a:off x="7299088" y="138157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759" name="Google Shape;759;p88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Happy Path</a:t>
            </a:r>
            <a:endParaRPr sz="4000">
              <a:solidFill>
                <a:srgbClr val="3F9B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4848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400" y="4684502"/>
            <a:ext cx="1489325" cy="227672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89"/>
          <p:cNvSpPr txBox="1"/>
          <p:nvPr/>
        </p:nvSpPr>
        <p:spPr>
          <a:xfrm>
            <a:off x="0" y="1981038"/>
            <a:ext cx="91440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Failure</a:t>
            </a:r>
            <a:endParaRPr i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3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The 12-Factor App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1" name="Google Shape;361;p63"/>
          <p:cNvSpPr txBox="1"/>
          <p:nvPr/>
        </p:nvSpPr>
        <p:spPr>
          <a:xfrm>
            <a:off x="724850" y="1388950"/>
            <a:ext cx="7695600" cy="3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Agile Manifesto for cloud application development :)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https://www.12factor.net/</a:t>
            </a:r>
            <a:endParaRPr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Read it Regularly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Each piece takes </a:t>
            </a: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time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effort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 to understand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2" name="Google Shape;36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90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Process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1" name="Google Shape;77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90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774" name="Google Shape;774;p90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775" name="Google Shape;775;p90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776" name="Google Shape;776;p90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777" name="Google Shape;777;p90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78" name="Google Shape;778;p90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779" name="Google Shape;779;p90"/>
          <p:cNvSpPr/>
          <p:nvPr/>
        </p:nvSpPr>
        <p:spPr>
          <a:xfrm>
            <a:off x="932150" y="2230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780" name="Google Shape;780;p90"/>
          <p:cNvSpPr/>
          <p:nvPr/>
        </p:nvSpPr>
        <p:spPr>
          <a:xfrm>
            <a:off x="932150" y="26633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91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788" name="Google Shape;788;p91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789" name="Google Shape;789;p91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790" name="Google Shape;790;p91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791" name="Google Shape;791;p91"/>
          <p:cNvCxnSpPr>
            <a:stCxn id="787" idx="3"/>
            <a:endCxn id="788" idx="1"/>
          </p:cNvCxnSpPr>
          <p:nvPr/>
        </p:nvCxnSpPr>
        <p:spPr>
          <a:xfrm flipH="1" rot="10800000">
            <a:off x="2638346" y="1702007"/>
            <a:ext cx="1140300" cy="5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91"/>
          <p:cNvCxnSpPr>
            <a:stCxn id="787" idx="3"/>
            <a:endCxn id="789" idx="1"/>
          </p:cNvCxnSpPr>
          <p:nvPr/>
        </p:nvCxnSpPr>
        <p:spPr>
          <a:xfrm>
            <a:off x="2638346" y="2251307"/>
            <a:ext cx="1140300" cy="5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3" name="Google Shape;793;p91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94" name="Google Shape;794;p91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795" name="Google Shape;795;p91"/>
          <p:cNvSpPr/>
          <p:nvPr/>
        </p:nvSpPr>
        <p:spPr>
          <a:xfrm>
            <a:off x="3012850" y="25826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796" name="Google Shape;796;p91"/>
          <p:cNvSpPr/>
          <p:nvPr/>
        </p:nvSpPr>
        <p:spPr>
          <a:xfrm>
            <a:off x="3080813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797" name="Google Shape;797;p91"/>
          <p:cNvSpPr/>
          <p:nvPr/>
        </p:nvSpPr>
        <p:spPr>
          <a:xfrm>
            <a:off x="932150" y="2230525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798" name="Google Shape;798;p91"/>
          <p:cNvSpPr/>
          <p:nvPr/>
        </p:nvSpPr>
        <p:spPr>
          <a:xfrm>
            <a:off x="932150" y="266335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799" name="Google Shape;799;p91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Process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92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807" name="Google Shape;807;p92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808" name="Google Shape;808;p92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809" name="Google Shape;809;p92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810" name="Google Shape;810;p92"/>
          <p:cNvCxnSpPr>
            <a:endCxn id="809" idx="2"/>
          </p:cNvCxnSpPr>
          <p:nvPr/>
        </p:nvCxnSpPr>
        <p:spPr>
          <a:xfrm>
            <a:off x="5001975" y="1701925"/>
            <a:ext cx="126510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1" name="Google Shape;811;p92"/>
          <p:cNvCxnSpPr>
            <a:stCxn id="808" idx="3"/>
            <a:endCxn id="809" idx="2"/>
          </p:cNvCxnSpPr>
          <p:nvPr/>
        </p:nvCxnSpPr>
        <p:spPr>
          <a:xfrm flipH="1" rot="10800000">
            <a:off x="5001950" y="2230550"/>
            <a:ext cx="12651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2" name="Google Shape;812;p92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13" name="Google Shape;813;p92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814" name="Google Shape;814;p92"/>
          <p:cNvSpPr/>
          <p:nvPr/>
        </p:nvSpPr>
        <p:spPr>
          <a:xfrm>
            <a:off x="5438913" y="26633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815" name="Google Shape;815;p92"/>
          <p:cNvSpPr/>
          <p:nvPr/>
        </p:nvSpPr>
        <p:spPr>
          <a:xfrm>
            <a:off x="5377888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816" name="Google Shape;816;p92"/>
          <p:cNvSpPr/>
          <p:nvPr/>
        </p:nvSpPr>
        <p:spPr>
          <a:xfrm>
            <a:off x="932150" y="2230525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817" name="Google Shape;817;p92"/>
          <p:cNvSpPr/>
          <p:nvPr/>
        </p:nvSpPr>
        <p:spPr>
          <a:xfrm>
            <a:off x="932150" y="266335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818" name="Google Shape;818;p92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Process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93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826" name="Google Shape;826;p93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827" name="Google Shape;827;p93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828" name="Google Shape;828;p93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829" name="Google Shape;829;p93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30" name="Google Shape;830;p93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cxnSp>
        <p:nvCxnSpPr>
          <p:cNvPr id="831" name="Google Shape;831;p93"/>
          <p:cNvCxnSpPr/>
          <p:nvPr/>
        </p:nvCxnSpPr>
        <p:spPr>
          <a:xfrm flipH="1">
            <a:off x="2679875" y="1514750"/>
            <a:ext cx="1107000" cy="3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32" name="Google Shape;832;p93"/>
          <p:cNvSpPr/>
          <p:nvPr/>
        </p:nvSpPr>
        <p:spPr>
          <a:xfrm>
            <a:off x="3037775" y="12722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cxnSp>
        <p:nvCxnSpPr>
          <p:cNvPr id="833" name="Google Shape;833;p93"/>
          <p:cNvCxnSpPr/>
          <p:nvPr/>
        </p:nvCxnSpPr>
        <p:spPr>
          <a:xfrm rot="10800000">
            <a:off x="2680025" y="2496850"/>
            <a:ext cx="1090200" cy="5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34" name="Google Shape;834;p93"/>
          <p:cNvSpPr/>
          <p:nvPr/>
        </p:nvSpPr>
        <p:spPr>
          <a:xfrm>
            <a:off x="3037775" y="29130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835" name="Google Shape;835;p93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836" name="Google Shape;836;p93"/>
          <p:cNvSpPr/>
          <p:nvPr/>
        </p:nvSpPr>
        <p:spPr>
          <a:xfrm>
            <a:off x="7299088" y="1431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837" name="Google Shape;837;p93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Process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94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845" name="Google Shape;845;p94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846" name="Google Shape;846;p94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847" name="Google Shape;847;p94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848" name="Google Shape;848;p94"/>
          <p:cNvCxnSpPr>
            <a:stCxn id="844" idx="3"/>
            <a:endCxn id="845" idx="1"/>
          </p:cNvCxnSpPr>
          <p:nvPr/>
        </p:nvCxnSpPr>
        <p:spPr>
          <a:xfrm flipH="1" rot="10800000">
            <a:off x="2638346" y="1702007"/>
            <a:ext cx="1140300" cy="5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9" name="Google Shape;849;p94"/>
          <p:cNvCxnSpPr>
            <a:stCxn id="844" idx="3"/>
            <a:endCxn id="846" idx="1"/>
          </p:cNvCxnSpPr>
          <p:nvPr/>
        </p:nvCxnSpPr>
        <p:spPr>
          <a:xfrm>
            <a:off x="2638346" y="2251307"/>
            <a:ext cx="1140300" cy="5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0" name="Google Shape;850;p94"/>
          <p:cNvSpPr/>
          <p:nvPr/>
        </p:nvSpPr>
        <p:spPr>
          <a:xfrm>
            <a:off x="2871375" y="25826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51" name="Google Shape;851;p94"/>
          <p:cNvSpPr/>
          <p:nvPr/>
        </p:nvSpPr>
        <p:spPr>
          <a:xfrm>
            <a:off x="3012850" y="14481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852" name="Google Shape;852;p94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3" name="Google Shape;853;p94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54" name="Google Shape;854;p94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855" name="Google Shape;855;p94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856" name="Google Shape;856;p94"/>
          <p:cNvSpPr/>
          <p:nvPr/>
        </p:nvSpPr>
        <p:spPr>
          <a:xfrm>
            <a:off x="7299088" y="1431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857" name="Google Shape;857;p94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Process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95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865" name="Google Shape;865;p95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866" name="Google Shape;866;p95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867" name="Google Shape;867;p95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868" name="Google Shape;868;p95"/>
          <p:cNvCxnSpPr>
            <a:stCxn id="866" idx="3"/>
            <a:endCxn id="867" idx="2"/>
          </p:cNvCxnSpPr>
          <p:nvPr/>
        </p:nvCxnSpPr>
        <p:spPr>
          <a:xfrm flipH="1" rot="10800000">
            <a:off x="5001950" y="2230550"/>
            <a:ext cx="12651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9" name="Google Shape;869;p95"/>
          <p:cNvSpPr/>
          <p:nvPr/>
        </p:nvSpPr>
        <p:spPr>
          <a:xfrm>
            <a:off x="5609575" y="24911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70" name="Google Shape;870;p95"/>
          <p:cNvSpPr/>
          <p:nvPr/>
        </p:nvSpPr>
        <p:spPr>
          <a:xfrm>
            <a:off x="4252938" y="95387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871" name="Google Shape;871;p95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72" name="Google Shape;872;p95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873" name="Google Shape;873;p95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874" name="Google Shape;874;p95"/>
          <p:cNvSpPr/>
          <p:nvPr/>
        </p:nvSpPr>
        <p:spPr>
          <a:xfrm>
            <a:off x="7299088" y="1431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875" name="Google Shape;875;p95"/>
          <p:cNvSpPr txBox="1"/>
          <p:nvPr/>
        </p:nvSpPr>
        <p:spPr>
          <a:xfrm>
            <a:off x="4323713" y="1435825"/>
            <a:ext cx="9405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☠️</a:t>
            </a:r>
            <a:endParaRPr sz="3000"/>
          </a:p>
        </p:txBody>
      </p:sp>
      <p:sp>
        <p:nvSpPr>
          <p:cNvPr id="876" name="Google Shape;876;p95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Process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96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884" name="Google Shape;884;p96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885" name="Google Shape;885;p96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886" name="Google Shape;886;p96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887" name="Google Shape;887;p96"/>
          <p:cNvCxnSpPr/>
          <p:nvPr/>
        </p:nvCxnSpPr>
        <p:spPr>
          <a:xfrm rot="10800000">
            <a:off x="2680025" y="2496850"/>
            <a:ext cx="1090200" cy="5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88" name="Google Shape;888;p96"/>
          <p:cNvSpPr/>
          <p:nvPr/>
        </p:nvSpPr>
        <p:spPr>
          <a:xfrm>
            <a:off x="3037775" y="29130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89" name="Google Shape;889;p96"/>
          <p:cNvSpPr/>
          <p:nvPr/>
        </p:nvSpPr>
        <p:spPr>
          <a:xfrm>
            <a:off x="7299088" y="26550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90" name="Google Shape;890;p96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891" name="Google Shape;891;p96"/>
          <p:cNvSpPr/>
          <p:nvPr/>
        </p:nvSpPr>
        <p:spPr>
          <a:xfrm>
            <a:off x="7299088" y="138157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892" name="Google Shape;892;p96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Process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3" name="Google Shape;893;p96"/>
          <p:cNvSpPr txBox="1"/>
          <p:nvPr/>
        </p:nvSpPr>
        <p:spPr>
          <a:xfrm>
            <a:off x="4323713" y="1435825"/>
            <a:ext cx="9405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☠️</a:t>
            </a:r>
            <a:endParaRPr sz="3000"/>
          </a:p>
        </p:txBody>
      </p:sp>
      <p:sp>
        <p:nvSpPr>
          <p:cNvPr id="894" name="Google Shape;894;p96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7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902" name="Google Shape;902;p97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903" name="Google Shape;903;p97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904" name="Google Shape;904;p97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905" name="Google Shape;905;p97"/>
          <p:cNvSpPr/>
          <p:nvPr/>
        </p:nvSpPr>
        <p:spPr>
          <a:xfrm>
            <a:off x="7299088" y="26550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906" name="Google Shape;906;p97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907" name="Google Shape;907;p97"/>
          <p:cNvSpPr/>
          <p:nvPr/>
        </p:nvSpPr>
        <p:spPr>
          <a:xfrm>
            <a:off x="7299088" y="138157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908" name="Google Shape;908;p97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Process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9" name="Google Shape;909;p97"/>
          <p:cNvSpPr txBox="1"/>
          <p:nvPr/>
        </p:nvSpPr>
        <p:spPr>
          <a:xfrm>
            <a:off x="4323713" y="1435825"/>
            <a:ext cx="9405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☠️</a:t>
            </a:r>
            <a:endParaRPr sz="3000"/>
          </a:p>
        </p:txBody>
      </p:sp>
      <p:sp>
        <p:nvSpPr>
          <p:cNvPr id="910" name="Google Shape;910;p97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Google Shape;91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98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918" name="Google Shape;918;p98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919" name="Google Shape;919;p98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920" name="Google Shape;920;p98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921" name="Google Shape;921;p98"/>
          <p:cNvCxnSpPr>
            <a:stCxn id="917" idx="3"/>
            <a:endCxn id="919" idx="1"/>
          </p:cNvCxnSpPr>
          <p:nvPr/>
        </p:nvCxnSpPr>
        <p:spPr>
          <a:xfrm>
            <a:off x="2638346" y="2251307"/>
            <a:ext cx="1140300" cy="5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2" name="Google Shape;922;p98"/>
          <p:cNvSpPr/>
          <p:nvPr/>
        </p:nvSpPr>
        <p:spPr>
          <a:xfrm>
            <a:off x="2871375" y="25826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923" name="Google Shape;923;p98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4" name="Google Shape;924;p98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925" name="Google Shape;925;p98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926" name="Google Shape;926;p98"/>
          <p:cNvSpPr/>
          <p:nvPr/>
        </p:nvSpPr>
        <p:spPr>
          <a:xfrm>
            <a:off x="7299088" y="1431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927" name="Google Shape;927;p98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Process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8" name="Google Shape;928;p98"/>
          <p:cNvSpPr txBox="1"/>
          <p:nvPr/>
        </p:nvSpPr>
        <p:spPr>
          <a:xfrm>
            <a:off x="4323713" y="1435825"/>
            <a:ext cx="9405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☠️</a:t>
            </a:r>
            <a:endParaRPr sz="3000"/>
          </a:p>
        </p:txBody>
      </p:sp>
      <p:sp>
        <p:nvSpPr>
          <p:cNvPr id="929" name="Google Shape;929;p98"/>
          <p:cNvSpPr/>
          <p:nvPr/>
        </p:nvSpPr>
        <p:spPr>
          <a:xfrm>
            <a:off x="7299088" y="26550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99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937" name="Google Shape;937;p99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938" name="Google Shape;938;p99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939" name="Google Shape;939;p99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940" name="Google Shape;940;p99"/>
          <p:cNvCxnSpPr>
            <a:stCxn id="938" idx="3"/>
            <a:endCxn id="939" idx="2"/>
          </p:cNvCxnSpPr>
          <p:nvPr/>
        </p:nvCxnSpPr>
        <p:spPr>
          <a:xfrm flipH="1" rot="10800000">
            <a:off x="5001950" y="2230550"/>
            <a:ext cx="12651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1" name="Google Shape;941;p99"/>
          <p:cNvSpPr/>
          <p:nvPr/>
        </p:nvSpPr>
        <p:spPr>
          <a:xfrm>
            <a:off x="5609575" y="24911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942" name="Google Shape;942;p99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943" name="Google Shape;943;p99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944" name="Google Shape;944;p99"/>
          <p:cNvSpPr/>
          <p:nvPr/>
        </p:nvSpPr>
        <p:spPr>
          <a:xfrm>
            <a:off x="7299088" y="1431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945" name="Google Shape;945;p99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Happy Path</a:t>
            </a:r>
            <a:endParaRPr sz="4000">
              <a:solidFill>
                <a:srgbClr val="3F9B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6" name="Google Shape;946;p99"/>
          <p:cNvSpPr txBox="1"/>
          <p:nvPr/>
        </p:nvSpPr>
        <p:spPr>
          <a:xfrm>
            <a:off x="4323713" y="1435825"/>
            <a:ext cx="9405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☠️</a:t>
            </a:r>
            <a:endParaRPr sz="3000"/>
          </a:p>
        </p:txBody>
      </p:sp>
      <p:sp>
        <p:nvSpPr>
          <p:cNvPr id="947" name="Google Shape;947;p99"/>
          <p:cNvSpPr/>
          <p:nvPr/>
        </p:nvSpPr>
        <p:spPr>
          <a:xfrm>
            <a:off x="7299088" y="26550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4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Disposability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64"/>
          <p:cNvSpPr txBox="1"/>
          <p:nvPr/>
        </p:nvSpPr>
        <p:spPr>
          <a:xfrm>
            <a:off x="724850" y="1388950"/>
            <a:ext cx="7695600" cy="3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Optimize Startup Time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Support Graceful Shutdown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Expect Sudden Death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0" name="Google Shape;37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050" y="1291038"/>
            <a:ext cx="32004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00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955" name="Google Shape;955;p100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956" name="Google Shape;956;p100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957" name="Google Shape;957;p100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958" name="Google Shape;958;p100"/>
          <p:cNvCxnSpPr/>
          <p:nvPr/>
        </p:nvCxnSpPr>
        <p:spPr>
          <a:xfrm rot="10800000">
            <a:off x="2680025" y="2496850"/>
            <a:ext cx="1090200" cy="5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959" name="Google Shape;959;p100"/>
          <p:cNvSpPr/>
          <p:nvPr/>
        </p:nvSpPr>
        <p:spPr>
          <a:xfrm>
            <a:off x="3037775" y="29130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960" name="Google Shape;960;p100"/>
          <p:cNvSpPr/>
          <p:nvPr/>
        </p:nvSpPr>
        <p:spPr>
          <a:xfrm>
            <a:off x="7299088" y="26550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961" name="Google Shape;961;p100"/>
          <p:cNvSpPr/>
          <p:nvPr/>
        </p:nvSpPr>
        <p:spPr>
          <a:xfrm>
            <a:off x="7299088" y="2230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962" name="Google Shape;962;p100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963" name="Google Shape;963;p100"/>
          <p:cNvSpPr/>
          <p:nvPr/>
        </p:nvSpPr>
        <p:spPr>
          <a:xfrm>
            <a:off x="7299088" y="138157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964" name="Google Shape;964;p100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Process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5" name="Google Shape;965;p100"/>
          <p:cNvSpPr txBox="1"/>
          <p:nvPr/>
        </p:nvSpPr>
        <p:spPr>
          <a:xfrm>
            <a:off x="4323713" y="1435825"/>
            <a:ext cx="9405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☠️</a:t>
            </a:r>
            <a:endParaRPr sz="3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Google Shape;97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101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973" name="Google Shape;973;p101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974" name="Google Shape;974;p101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975" name="Google Shape;975;p101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976" name="Google Shape;976;p101"/>
          <p:cNvSpPr/>
          <p:nvPr/>
        </p:nvSpPr>
        <p:spPr>
          <a:xfrm>
            <a:off x="7299088" y="26550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977" name="Google Shape;977;p101"/>
          <p:cNvSpPr/>
          <p:nvPr/>
        </p:nvSpPr>
        <p:spPr>
          <a:xfrm>
            <a:off x="7299088" y="2230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978" name="Google Shape;978;p101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979" name="Google Shape;979;p101"/>
          <p:cNvSpPr/>
          <p:nvPr/>
        </p:nvSpPr>
        <p:spPr>
          <a:xfrm>
            <a:off x="7299088" y="138157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980" name="Google Shape;980;p101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Process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1" name="Google Shape;981;p101"/>
          <p:cNvSpPr txBox="1"/>
          <p:nvPr/>
        </p:nvSpPr>
        <p:spPr>
          <a:xfrm>
            <a:off x="4323713" y="1435825"/>
            <a:ext cx="9405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☠️</a:t>
            </a:r>
            <a:endParaRPr sz="3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4848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98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400" y="4684502"/>
            <a:ext cx="1489325" cy="227672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02"/>
          <p:cNvSpPr txBox="1"/>
          <p:nvPr/>
        </p:nvSpPr>
        <p:spPr>
          <a:xfrm>
            <a:off x="0" y="1981038"/>
            <a:ext cx="91440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Failure</a:t>
            </a:r>
            <a:endParaRPr i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3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Expire Lease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3" name="Google Shape;99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3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996" name="Google Shape;996;p103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997" name="Google Shape;997;p103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998" name="Google Shape;998;p103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999" name="Google Shape;999;p103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00" name="Google Shape;1000;p103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01" name="Google Shape;1001;p103"/>
          <p:cNvSpPr/>
          <p:nvPr/>
        </p:nvSpPr>
        <p:spPr>
          <a:xfrm>
            <a:off x="932150" y="2230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02" name="Google Shape;1002;p103"/>
          <p:cNvSpPr/>
          <p:nvPr/>
        </p:nvSpPr>
        <p:spPr>
          <a:xfrm>
            <a:off x="932150" y="26633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04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1010" name="Google Shape;1010;p104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1011" name="Google Shape;1011;p104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1012" name="Google Shape;1012;p104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1013" name="Google Shape;1013;p104"/>
          <p:cNvCxnSpPr>
            <a:stCxn id="1009" idx="3"/>
            <a:endCxn id="1010" idx="1"/>
          </p:cNvCxnSpPr>
          <p:nvPr/>
        </p:nvCxnSpPr>
        <p:spPr>
          <a:xfrm flipH="1" rot="10800000">
            <a:off x="2638346" y="1702007"/>
            <a:ext cx="1140300" cy="5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4" name="Google Shape;1014;p104"/>
          <p:cNvCxnSpPr>
            <a:stCxn id="1009" idx="3"/>
            <a:endCxn id="1011" idx="1"/>
          </p:cNvCxnSpPr>
          <p:nvPr/>
        </p:nvCxnSpPr>
        <p:spPr>
          <a:xfrm>
            <a:off x="2638346" y="2251307"/>
            <a:ext cx="1140300" cy="5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5" name="Google Shape;1015;p104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16" name="Google Shape;1016;p104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17" name="Google Shape;1017;p104"/>
          <p:cNvSpPr/>
          <p:nvPr/>
        </p:nvSpPr>
        <p:spPr>
          <a:xfrm>
            <a:off x="3012850" y="25826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18" name="Google Shape;1018;p104"/>
          <p:cNvSpPr/>
          <p:nvPr/>
        </p:nvSpPr>
        <p:spPr>
          <a:xfrm>
            <a:off x="3080813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019" name="Google Shape;1019;p104"/>
          <p:cNvSpPr/>
          <p:nvPr/>
        </p:nvSpPr>
        <p:spPr>
          <a:xfrm>
            <a:off x="932150" y="2230525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20" name="Google Shape;1020;p104"/>
          <p:cNvSpPr/>
          <p:nvPr/>
        </p:nvSpPr>
        <p:spPr>
          <a:xfrm>
            <a:off x="932150" y="266335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021" name="Google Shape;1021;p104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Expire Lease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105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1029" name="Google Shape;1029;p105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1030" name="Google Shape;1030;p105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1031" name="Google Shape;1031;p105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1032" name="Google Shape;1032;p105"/>
          <p:cNvCxnSpPr>
            <a:endCxn id="1031" idx="2"/>
          </p:cNvCxnSpPr>
          <p:nvPr/>
        </p:nvCxnSpPr>
        <p:spPr>
          <a:xfrm>
            <a:off x="5001975" y="1701925"/>
            <a:ext cx="126510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3" name="Google Shape;1033;p105"/>
          <p:cNvCxnSpPr>
            <a:stCxn id="1030" idx="3"/>
            <a:endCxn id="1031" idx="2"/>
          </p:cNvCxnSpPr>
          <p:nvPr/>
        </p:nvCxnSpPr>
        <p:spPr>
          <a:xfrm flipH="1" rot="10800000">
            <a:off x="5001950" y="2230550"/>
            <a:ext cx="12651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4" name="Google Shape;1034;p105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35" name="Google Shape;1035;p105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36" name="Google Shape;1036;p105"/>
          <p:cNvSpPr/>
          <p:nvPr/>
        </p:nvSpPr>
        <p:spPr>
          <a:xfrm>
            <a:off x="5438913" y="26633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37" name="Google Shape;1037;p105"/>
          <p:cNvSpPr/>
          <p:nvPr/>
        </p:nvSpPr>
        <p:spPr>
          <a:xfrm>
            <a:off x="5377888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038" name="Google Shape;1038;p105"/>
          <p:cNvSpPr/>
          <p:nvPr/>
        </p:nvSpPr>
        <p:spPr>
          <a:xfrm>
            <a:off x="932150" y="2230525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39" name="Google Shape;1039;p105"/>
          <p:cNvSpPr/>
          <p:nvPr/>
        </p:nvSpPr>
        <p:spPr>
          <a:xfrm>
            <a:off x="932150" y="266335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040" name="Google Shape;1040;p105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Expire Lease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106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1048" name="Google Shape;1048;p106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1049" name="Google Shape;1049;p106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1050" name="Google Shape;1050;p106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051" name="Google Shape;1051;p106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52" name="Google Shape;1052;p106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cxnSp>
        <p:nvCxnSpPr>
          <p:cNvPr id="1053" name="Google Shape;1053;p106"/>
          <p:cNvCxnSpPr/>
          <p:nvPr/>
        </p:nvCxnSpPr>
        <p:spPr>
          <a:xfrm flipH="1">
            <a:off x="2679875" y="1514750"/>
            <a:ext cx="1107000" cy="3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54" name="Google Shape;1054;p106"/>
          <p:cNvSpPr/>
          <p:nvPr/>
        </p:nvSpPr>
        <p:spPr>
          <a:xfrm>
            <a:off x="3037775" y="12722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cxnSp>
        <p:nvCxnSpPr>
          <p:cNvPr id="1055" name="Google Shape;1055;p106"/>
          <p:cNvCxnSpPr/>
          <p:nvPr/>
        </p:nvCxnSpPr>
        <p:spPr>
          <a:xfrm rot="10800000">
            <a:off x="2680025" y="2496850"/>
            <a:ext cx="1090200" cy="5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56" name="Google Shape;1056;p106"/>
          <p:cNvSpPr/>
          <p:nvPr/>
        </p:nvSpPr>
        <p:spPr>
          <a:xfrm>
            <a:off x="3037775" y="29130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57" name="Google Shape;1057;p106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58" name="Google Shape;1058;p106"/>
          <p:cNvSpPr/>
          <p:nvPr/>
        </p:nvSpPr>
        <p:spPr>
          <a:xfrm>
            <a:off x="7299088" y="1431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059" name="Google Shape;1059;p106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Expire Lease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07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1067" name="Google Shape;1067;p107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1068" name="Google Shape;1068;p107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1069" name="Google Shape;1069;p107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1070" name="Google Shape;1070;p107"/>
          <p:cNvCxnSpPr>
            <a:stCxn id="1066" idx="3"/>
            <a:endCxn id="1067" idx="1"/>
          </p:cNvCxnSpPr>
          <p:nvPr/>
        </p:nvCxnSpPr>
        <p:spPr>
          <a:xfrm flipH="1" rot="10800000">
            <a:off x="2638346" y="1702007"/>
            <a:ext cx="1140300" cy="5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1" name="Google Shape;1071;p107"/>
          <p:cNvCxnSpPr>
            <a:stCxn id="1066" idx="3"/>
            <a:endCxn id="1068" idx="1"/>
          </p:cNvCxnSpPr>
          <p:nvPr/>
        </p:nvCxnSpPr>
        <p:spPr>
          <a:xfrm>
            <a:off x="2638346" y="2251307"/>
            <a:ext cx="1140300" cy="5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2" name="Google Shape;1072;p107"/>
          <p:cNvSpPr/>
          <p:nvPr/>
        </p:nvSpPr>
        <p:spPr>
          <a:xfrm>
            <a:off x="2871375" y="25826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73" name="Google Shape;1073;p107"/>
          <p:cNvSpPr/>
          <p:nvPr/>
        </p:nvSpPr>
        <p:spPr>
          <a:xfrm>
            <a:off x="3012850" y="14481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74" name="Google Shape;1074;p107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5" name="Google Shape;1075;p107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76" name="Google Shape;1076;p107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77" name="Google Shape;1077;p107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78" name="Google Shape;1078;p107"/>
          <p:cNvSpPr/>
          <p:nvPr/>
        </p:nvSpPr>
        <p:spPr>
          <a:xfrm>
            <a:off x="7299088" y="1431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079" name="Google Shape;1079;p107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Expire Lease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08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1087" name="Google Shape;1087;p108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1088" name="Google Shape;1088;p108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1089" name="Google Shape;1089;p108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1090" name="Google Shape;1090;p108"/>
          <p:cNvCxnSpPr>
            <a:endCxn id="1089" idx="2"/>
          </p:cNvCxnSpPr>
          <p:nvPr/>
        </p:nvCxnSpPr>
        <p:spPr>
          <a:xfrm>
            <a:off x="5001975" y="1701925"/>
            <a:ext cx="126510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1" name="Google Shape;1091;p108"/>
          <p:cNvCxnSpPr>
            <a:stCxn id="1088" idx="3"/>
            <a:endCxn id="1089" idx="2"/>
          </p:cNvCxnSpPr>
          <p:nvPr/>
        </p:nvCxnSpPr>
        <p:spPr>
          <a:xfrm flipH="1" rot="10800000">
            <a:off x="5001950" y="2230550"/>
            <a:ext cx="12651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2" name="Google Shape;1092;p108"/>
          <p:cNvSpPr/>
          <p:nvPr/>
        </p:nvSpPr>
        <p:spPr>
          <a:xfrm>
            <a:off x="5609575" y="24911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93" name="Google Shape;1093;p108"/>
          <p:cNvSpPr/>
          <p:nvPr/>
        </p:nvSpPr>
        <p:spPr>
          <a:xfrm>
            <a:off x="5609563" y="153647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94" name="Google Shape;1094;p108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95" name="Google Shape;1095;p108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96" name="Google Shape;1096;p108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97" name="Google Shape;1097;p108"/>
          <p:cNvSpPr/>
          <p:nvPr/>
        </p:nvSpPr>
        <p:spPr>
          <a:xfrm>
            <a:off x="7299088" y="1431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098" name="Google Shape;1098;p108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Expire Lease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09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1106" name="Google Shape;1106;p109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1107" name="Google Shape;1107;p109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1108" name="Google Shape;1108;p109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1109" name="Google Shape;1109;p109"/>
          <p:cNvCxnSpPr/>
          <p:nvPr/>
        </p:nvCxnSpPr>
        <p:spPr>
          <a:xfrm rot="10800000">
            <a:off x="2680025" y="2496850"/>
            <a:ext cx="1090200" cy="5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10" name="Google Shape;1110;p109"/>
          <p:cNvSpPr/>
          <p:nvPr/>
        </p:nvSpPr>
        <p:spPr>
          <a:xfrm>
            <a:off x="3037775" y="29130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111" name="Google Shape;1111;p109"/>
          <p:cNvSpPr/>
          <p:nvPr/>
        </p:nvSpPr>
        <p:spPr>
          <a:xfrm>
            <a:off x="7299088" y="26550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112" name="Google Shape;1112;p109"/>
          <p:cNvSpPr/>
          <p:nvPr/>
        </p:nvSpPr>
        <p:spPr>
          <a:xfrm>
            <a:off x="7299088" y="2230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113" name="Google Shape;1113;p109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114" name="Google Shape;1114;p109"/>
          <p:cNvSpPr/>
          <p:nvPr/>
        </p:nvSpPr>
        <p:spPr>
          <a:xfrm>
            <a:off x="7299088" y="138157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115" name="Google Shape;1115;p109"/>
          <p:cNvSpPr txBox="1"/>
          <p:nvPr/>
        </p:nvSpPr>
        <p:spPr>
          <a:xfrm>
            <a:off x="4323713" y="1435825"/>
            <a:ext cx="9405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☠️</a:t>
            </a:r>
            <a:endParaRPr sz="3000"/>
          </a:p>
        </p:txBody>
      </p:sp>
      <p:sp>
        <p:nvSpPr>
          <p:cNvPr id="1116" name="Google Shape;1116;p109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117" name="Google Shape;1117;p109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Expire Lease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5"/>
          <p:cNvSpPr txBox="1"/>
          <p:nvPr/>
        </p:nvSpPr>
        <p:spPr>
          <a:xfrm>
            <a:off x="0" y="1981038"/>
            <a:ext cx="91440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 Most Once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8" name="Google Shape;37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400" y="4684502"/>
            <a:ext cx="1489325" cy="227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110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1125" name="Google Shape;1125;p110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1126" name="Google Shape;1126;p110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1127" name="Google Shape;1127;p110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128" name="Google Shape;1128;p110"/>
          <p:cNvSpPr/>
          <p:nvPr/>
        </p:nvSpPr>
        <p:spPr>
          <a:xfrm>
            <a:off x="7299088" y="26550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129" name="Google Shape;1129;p110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130" name="Google Shape;1130;p110"/>
          <p:cNvSpPr/>
          <p:nvPr/>
        </p:nvSpPr>
        <p:spPr>
          <a:xfrm>
            <a:off x="7299088" y="138157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131" name="Google Shape;1131;p110"/>
          <p:cNvSpPr txBox="1"/>
          <p:nvPr/>
        </p:nvSpPr>
        <p:spPr>
          <a:xfrm>
            <a:off x="4323713" y="1435825"/>
            <a:ext cx="9405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☠️</a:t>
            </a:r>
            <a:endParaRPr sz="3000"/>
          </a:p>
        </p:txBody>
      </p:sp>
      <p:sp>
        <p:nvSpPr>
          <p:cNvPr id="1132" name="Google Shape;1132;p110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133" name="Google Shape;1133;p110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Expire Lease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4" name="Google Shape;1134;p110"/>
          <p:cNvSpPr/>
          <p:nvPr/>
        </p:nvSpPr>
        <p:spPr>
          <a:xfrm>
            <a:off x="7299088" y="2230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111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1142" name="Google Shape;1142;p111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1143" name="Google Shape;1143;p111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1144" name="Google Shape;1144;p111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1145" name="Google Shape;1145;p111"/>
          <p:cNvCxnSpPr>
            <a:stCxn id="1141" idx="3"/>
            <a:endCxn id="1143" idx="1"/>
          </p:cNvCxnSpPr>
          <p:nvPr/>
        </p:nvCxnSpPr>
        <p:spPr>
          <a:xfrm>
            <a:off x="2638346" y="2251307"/>
            <a:ext cx="1140300" cy="5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6" name="Google Shape;1146;p111"/>
          <p:cNvSpPr/>
          <p:nvPr/>
        </p:nvSpPr>
        <p:spPr>
          <a:xfrm>
            <a:off x="2871375" y="25826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147" name="Google Shape;1147;p111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8" name="Google Shape;1148;p111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149" name="Google Shape;1149;p111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150" name="Google Shape;1150;p111"/>
          <p:cNvSpPr/>
          <p:nvPr/>
        </p:nvSpPr>
        <p:spPr>
          <a:xfrm>
            <a:off x="7299088" y="1431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151" name="Google Shape;1151;p111"/>
          <p:cNvSpPr txBox="1"/>
          <p:nvPr/>
        </p:nvSpPr>
        <p:spPr>
          <a:xfrm>
            <a:off x="4323713" y="1435825"/>
            <a:ext cx="9405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☠️</a:t>
            </a:r>
            <a:endParaRPr sz="3000"/>
          </a:p>
        </p:txBody>
      </p:sp>
      <p:sp>
        <p:nvSpPr>
          <p:cNvPr id="1152" name="Google Shape;1152;p111"/>
          <p:cNvSpPr/>
          <p:nvPr/>
        </p:nvSpPr>
        <p:spPr>
          <a:xfrm>
            <a:off x="7299088" y="26550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153" name="Google Shape;1153;p111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Expire Lease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4" name="Google Shape;1154;p111"/>
          <p:cNvSpPr/>
          <p:nvPr/>
        </p:nvSpPr>
        <p:spPr>
          <a:xfrm>
            <a:off x="7299088" y="2230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Google Shape;115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12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1162" name="Google Shape;1162;p112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1163" name="Google Shape;1163;p112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1164" name="Google Shape;1164;p112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1165" name="Google Shape;1165;p112"/>
          <p:cNvCxnSpPr>
            <a:stCxn id="1163" idx="3"/>
            <a:endCxn id="1164" idx="2"/>
          </p:cNvCxnSpPr>
          <p:nvPr/>
        </p:nvCxnSpPr>
        <p:spPr>
          <a:xfrm flipH="1" rot="10800000">
            <a:off x="5001950" y="2230550"/>
            <a:ext cx="12651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6" name="Google Shape;1166;p112"/>
          <p:cNvSpPr/>
          <p:nvPr/>
        </p:nvSpPr>
        <p:spPr>
          <a:xfrm>
            <a:off x="5609575" y="24911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167" name="Google Shape;1167;p112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168" name="Google Shape;1168;p112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169" name="Google Shape;1169;p112"/>
          <p:cNvSpPr/>
          <p:nvPr/>
        </p:nvSpPr>
        <p:spPr>
          <a:xfrm>
            <a:off x="7299088" y="1431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170" name="Google Shape;1170;p112"/>
          <p:cNvSpPr txBox="1"/>
          <p:nvPr/>
        </p:nvSpPr>
        <p:spPr>
          <a:xfrm>
            <a:off x="4323713" y="1435825"/>
            <a:ext cx="9405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☠️</a:t>
            </a:r>
            <a:endParaRPr sz="3000"/>
          </a:p>
        </p:txBody>
      </p:sp>
      <p:sp>
        <p:nvSpPr>
          <p:cNvPr id="1171" name="Google Shape;1171;p112"/>
          <p:cNvSpPr/>
          <p:nvPr/>
        </p:nvSpPr>
        <p:spPr>
          <a:xfrm>
            <a:off x="7299088" y="26550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172" name="Google Shape;1172;p112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Expire Lease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3" name="Google Shape;1173;p112"/>
          <p:cNvSpPr/>
          <p:nvPr/>
        </p:nvSpPr>
        <p:spPr>
          <a:xfrm>
            <a:off x="7299088" y="2230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13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1181" name="Google Shape;1181;p113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1182" name="Google Shape;1182;p113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1183" name="Google Shape;1183;p113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1184" name="Google Shape;1184;p113"/>
          <p:cNvCxnSpPr/>
          <p:nvPr/>
        </p:nvCxnSpPr>
        <p:spPr>
          <a:xfrm rot="10800000">
            <a:off x="2680025" y="2496850"/>
            <a:ext cx="1090200" cy="5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85" name="Google Shape;1185;p113"/>
          <p:cNvSpPr/>
          <p:nvPr/>
        </p:nvSpPr>
        <p:spPr>
          <a:xfrm>
            <a:off x="3037775" y="2913000"/>
            <a:ext cx="391200" cy="3579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186" name="Google Shape;1186;p113"/>
          <p:cNvSpPr/>
          <p:nvPr/>
        </p:nvSpPr>
        <p:spPr>
          <a:xfrm>
            <a:off x="7299088" y="26550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187" name="Google Shape;1187;p113"/>
          <p:cNvSpPr/>
          <p:nvPr/>
        </p:nvSpPr>
        <p:spPr>
          <a:xfrm>
            <a:off x="7299088" y="2230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188" name="Google Shape;1188;p113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189" name="Google Shape;1189;p113"/>
          <p:cNvSpPr/>
          <p:nvPr/>
        </p:nvSpPr>
        <p:spPr>
          <a:xfrm>
            <a:off x="7299088" y="138157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190" name="Google Shape;1190;p113"/>
          <p:cNvSpPr txBox="1"/>
          <p:nvPr/>
        </p:nvSpPr>
        <p:spPr>
          <a:xfrm>
            <a:off x="4323713" y="1435825"/>
            <a:ext cx="9405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☠️</a:t>
            </a:r>
            <a:endParaRPr sz="3000"/>
          </a:p>
        </p:txBody>
      </p:sp>
      <p:sp>
        <p:nvSpPr>
          <p:cNvPr id="1191" name="Google Shape;1191;p113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Expire Lease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2" name="Google Shape;1192;p113"/>
          <p:cNvSpPr/>
          <p:nvPr/>
        </p:nvSpPr>
        <p:spPr>
          <a:xfrm>
            <a:off x="7756288" y="2230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Google Shape;119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114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1200" name="Google Shape;1200;p114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1201" name="Google Shape;1201;p114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1202" name="Google Shape;1202;p114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203" name="Google Shape;1203;p114"/>
          <p:cNvSpPr/>
          <p:nvPr/>
        </p:nvSpPr>
        <p:spPr>
          <a:xfrm>
            <a:off x="7299088" y="26550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204" name="Google Shape;1204;p114"/>
          <p:cNvSpPr/>
          <p:nvPr/>
        </p:nvSpPr>
        <p:spPr>
          <a:xfrm>
            <a:off x="7299088" y="2230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205" name="Google Shape;1205;p114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206" name="Google Shape;1206;p114"/>
          <p:cNvSpPr/>
          <p:nvPr/>
        </p:nvSpPr>
        <p:spPr>
          <a:xfrm>
            <a:off x="7299088" y="138157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207" name="Google Shape;1207;p114"/>
          <p:cNvSpPr txBox="1"/>
          <p:nvPr/>
        </p:nvSpPr>
        <p:spPr>
          <a:xfrm>
            <a:off x="4323713" y="1435825"/>
            <a:ext cx="9405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☠️</a:t>
            </a:r>
            <a:endParaRPr sz="3000"/>
          </a:p>
        </p:txBody>
      </p:sp>
      <p:sp>
        <p:nvSpPr>
          <p:cNvPr id="1208" name="Google Shape;1208;p114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Worker Fails to Expire Lease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9" name="Google Shape;1209;p114"/>
          <p:cNvSpPr/>
          <p:nvPr/>
        </p:nvSpPr>
        <p:spPr>
          <a:xfrm>
            <a:off x="7756288" y="2230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15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Idempotency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5" name="Google Shape;1215;p115"/>
          <p:cNvSpPr txBox="1"/>
          <p:nvPr/>
        </p:nvSpPr>
        <p:spPr>
          <a:xfrm>
            <a:off x="724850" y="1388950"/>
            <a:ext cx="7695600" cy="3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Functions that can be run one or more times on the same inputs and generate the same result.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Unique constraints are key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16" name="Google Shape;121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16"/>
          <p:cNvSpPr/>
          <p:nvPr/>
        </p:nvSpPr>
        <p:spPr>
          <a:xfrm>
            <a:off x="955100" y="1030800"/>
            <a:ext cx="6082800" cy="375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func </a:t>
            </a:r>
            <a:r>
              <a:rPr lang="en" sz="1000">
                <a:solidFill>
                  <a:srgbClr val="286D73"/>
                </a:solidFill>
                <a:latin typeface="Courier New"/>
                <a:ea typeface="Courier New"/>
                <a:cs typeface="Courier New"/>
                <a:sym typeface="Courier New"/>
              </a:rPr>
              <a:t>mutateSomeData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inFile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ops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 (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:= </a:t>
            </a:r>
            <a:r>
              <a:rPr lang="en" sz="1000">
                <a:solidFill>
                  <a:srgbClr val="805900"/>
                </a:solidFill>
                <a:latin typeface="Courier New"/>
                <a:ea typeface="Courier New"/>
                <a:cs typeface="Courier New"/>
                <a:sym typeface="Courier New"/>
              </a:rPr>
              <a:t>os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inFile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!=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nil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return 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defer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:= &amp;</a:t>
            </a:r>
            <a:r>
              <a:rPr lang="en" sz="1000">
                <a:solidFill>
                  <a:srgbClr val="336ECC"/>
                </a:solidFill>
                <a:latin typeface="Courier New"/>
                <a:ea typeface="Courier New"/>
                <a:cs typeface="Courier New"/>
                <a:sym typeface="Courier New"/>
              </a:rPr>
              <a:t>SomeObject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805900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NewDecoder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Decode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!=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nil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_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range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ops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i="1" lang="en" sz="1000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i="1" lang="en" sz="1000">
                <a:solidFill>
                  <a:srgbClr val="008DDE"/>
                </a:solidFill>
                <a:latin typeface="Courier New"/>
                <a:ea typeface="Courier New"/>
                <a:cs typeface="Courier New"/>
                <a:sym typeface="Courier New"/>
              </a:rPr>
              <a:t>TODO: Make object modifications</a:t>
            </a:r>
            <a:endParaRPr i="1" sz="1000">
              <a:solidFill>
                <a:srgbClr val="008D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008DDE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Truncate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1649E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!=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nil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Seek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1649E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805900"/>
                </a:solidFill>
                <a:latin typeface="Courier New"/>
                <a:ea typeface="Courier New"/>
                <a:cs typeface="Courier New"/>
                <a:sym typeface="Courier New"/>
              </a:rPr>
              <a:t>io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0118C"/>
                </a:solidFill>
                <a:latin typeface="Courier New"/>
                <a:ea typeface="Courier New"/>
                <a:cs typeface="Courier New"/>
                <a:sym typeface="Courier New"/>
              </a:rPr>
              <a:t>SeekStart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!=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nil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805900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NewEncoder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Encode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2FA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25" name="Google Shape;1225;p116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17"/>
          <p:cNvSpPr/>
          <p:nvPr/>
        </p:nvSpPr>
        <p:spPr>
          <a:xfrm>
            <a:off x="955100" y="1030800"/>
            <a:ext cx="6082800" cy="375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func </a:t>
            </a:r>
            <a:r>
              <a:rPr lang="en" sz="1000">
                <a:solidFill>
                  <a:srgbClr val="286D73"/>
                </a:solidFill>
                <a:latin typeface="Courier New"/>
                <a:ea typeface="Courier New"/>
                <a:cs typeface="Courier New"/>
                <a:sym typeface="Courier New"/>
              </a:rPr>
              <a:t>mutateSomeData2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inFile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ops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 (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:= </a:t>
            </a:r>
            <a:r>
              <a:rPr lang="en" sz="1000">
                <a:solidFill>
                  <a:srgbClr val="805900"/>
                </a:solidFill>
                <a:latin typeface="Courier New"/>
                <a:ea typeface="Courier New"/>
                <a:cs typeface="Courier New"/>
                <a:sym typeface="Courier New"/>
              </a:rPr>
              <a:t>os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inFile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!=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nil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defer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:= &amp;</a:t>
            </a:r>
            <a:r>
              <a:rPr lang="en" sz="1000">
                <a:solidFill>
                  <a:srgbClr val="336ECC"/>
                </a:solidFill>
                <a:latin typeface="Courier New"/>
                <a:ea typeface="Courier New"/>
                <a:cs typeface="Courier New"/>
                <a:sym typeface="Courier New"/>
              </a:rPr>
              <a:t>SomeObject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805900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NewDecoder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Decode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!=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nil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_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range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ops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i="1" lang="en" sz="1000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i="1" lang="en" sz="1000">
                <a:solidFill>
                  <a:srgbClr val="008DDE"/>
                </a:solidFill>
                <a:latin typeface="Courier New"/>
                <a:ea typeface="Courier New"/>
                <a:cs typeface="Courier New"/>
                <a:sym typeface="Courier New"/>
              </a:rPr>
              <a:t>TODO: Make object modifications</a:t>
            </a:r>
            <a:endParaRPr i="1" sz="1000">
              <a:solidFill>
                <a:srgbClr val="008D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8DDE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:= </a:t>
            </a:r>
            <a:r>
              <a:rPr lang="en" sz="1000">
                <a:solidFill>
                  <a:srgbClr val="805900"/>
                </a:solidFill>
                <a:latin typeface="Courier New"/>
                <a:ea typeface="Courier New"/>
                <a:cs typeface="Courier New"/>
                <a:sym typeface="Courier New"/>
              </a:rPr>
              <a:t>fmt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Sprintf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00">
                <a:solidFill>
                  <a:srgbClr val="0037A6"/>
                </a:solidFill>
                <a:latin typeface="Courier New"/>
                <a:ea typeface="Courier New"/>
                <a:cs typeface="Courier New"/>
                <a:sym typeface="Courier New"/>
              </a:rPr>
              <a:t>%s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.json"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805900"/>
                </a:solidFill>
                <a:latin typeface="Courier New"/>
                <a:ea typeface="Courier New"/>
                <a:cs typeface="Courier New"/>
                <a:sym typeface="Courier New"/>
              </a:rPr>
              <a:t>uuid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outf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:= </a:t>
            </a:r>
            <a:r>
              <a:rPr lang="en" sz="1000">
                <a:solidFill>
                  <a:srgbClr val="805900"/>
                </a:solidFill>
                <a:latin typeface="Courier New"/>
                <a:ea typeface="Courier New"/>
                <a:cs typeface="Courier New"/>
                <a:sym typeface="Courier New"/>
              </a:rPr>
              <a:t>os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!=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nil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defer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outf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805900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NewEncoder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outf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Encode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17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Improved Once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18"/>
          <p:cNvSpPr/>
          <p:nvPr/>
        </p:nvSpPr>
        <p:spPr>
          <a:xfrm>
            <a:off x="955100" y="1030800"/>
            <a:ext cx="6082800" cy="375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func </a:t>
            </a:r>
            <a:r>
              <a:rPr lang="en" sz="1000">
                <a:solidFill>
                  <a:srgbClr val="286D73"/>
                </a:solidFill>
                <a:latin typeface="Courier New"/>
                <a:ea typeface="Courier New"/>
                <a:cs typeface="Courier New"/>
                <a:sym typeface="Courier New"/>
              </a:rPr>
              <a:t>mutateSomeData3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inFile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outFile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ops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error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:= </a:t>
            </a:r>
            <a:r>
              <a:rPr lang="en" sz="1000">
                <a:solidFill>
                  <a:srgbClr val="805900"/>
                </a:solidFill>
                <a:latin typeface="Courier New"/>
                <a:ea typeface="Courier New"/>
                <a:cs typeface="Courier New"/>
                <a:sym typeface="Courier New"/>
              </a:rPr>
              <a:t>os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inFile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!=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nil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defer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:= &amp;</a:t>
            </a:r>
            <a:r>
              <a:rPr lang="en" sz="1000">
                <a:solidFill>
                  <a:srgbClr val="336ECC"/>
                </a:solidFill>
                <a:latin typeface="Courier New"/>
                <a:ea typeface="Courier New"/>
                <a:cs typeface="Courier New"/>
                <a:sym typeface="Courier New"/>
              </a:rPr>
              <a:t>SomeObject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805900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NewDecoder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Decode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!=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nil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_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range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ops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i="1" lang="en" sz="1000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i="1" lang="en" sz="1000">
                <a:solidFill>
                  <a:srgbClr val="008DDE"/>
                </a:solidFill>
                <a:latin typeface="Courier New"/>
                <a:ea typeface="Courier New"/>
                <a:cs typeface="Courier New"/>
                <a:sym typeface="Courier New"/>
              </a:rPr>
              <a:t>TODO: Make object modifications</a:t>
            </a:r>
            <a:endParaRPr i="1" sz="1000">
              <a:solidFill>
                <a:srgbClr val="008D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8DDE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outf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:= </a:t>
            </a:r>
            <a:r>
              <a:rPr lang="en" sz="1000">
                <a:solidFill>
                  <a:srgbClr val="805900"/>
                </a:solidFill>
                <a:latin typeface="Courier New"/>
                <a:ea typeface="Courier New"/>
                <a:cs typeface="Courier New"/>
                <a:sym typeface="Courier New"/>
              </a:rPr>
              <a:t>os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outFile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!=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nil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defer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outf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805900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NewEncoder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outf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Encode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2F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1" name="Google Shape;1241;p118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Improved Twice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6" name="Google Shape;124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119"/>
          <p:cNvSpPr/>
          <p:nvPr/>
        </p:nvSpPr>
        <p:spPr>
          <a:xfrm>
            <a:off x="955100" y="1030800"/>
            <a:ext cx="6082800" cy="375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func </a:t>
            </a:r>
            <a:r>
              <a:rPr lang="en" sz="1000">
                <a:solidFill>
                  <a:srgbClr val="286D73"/>
                </a:solidFill>
                <a:latin typeface="Courier New"/>
                <a:ea typeface="Courier New"/>
                <a:cs typeface="Courier New"/>
                <a:sym typeface="Courier New"/>
              </a:rPr>
              <a:t>mutateSomeData4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en" sz="1000">
                <a:solidFill>
                  <a:srgbClr val="805900"/>
                </a:solidFill>
                <a:latin typeface="Courier New"/>
                <a:ea typeface="Courier New"/>
                <a:cs typeface="Courier New"/>
                <a:sym typeface="Courier New"/>
              </a:rPr>
              <a:t>io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36ECC"/>
                </a:solidFill>
                <a:latin typeface="Courier New"/>
                <a:ea typeface="Courier New"/>
                <a:cs typeface="Courier New"/>
                <a:sym typeface="Courier New"/>
              </a:rPr>
              <a:t>Reader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 </a:t>
            </a:r>
            <a:r>
              <a:rPr lang="en" sz="1000">
                <a:solidFill>
                  <a:srgbClr val="805900"/>
                </a:solidFill>
                <a:latin typeface="Courier New"/>
                <a:ea typeface="Courier New"/>
                <a:cs typeface="Courier New"/>
                <a:sym typeface="Courier New"/>
              </a:rPr>
              <a:t>io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36ECC"/>
                </a:solidFill>
                <a:latin typeface="Courier New"/>
                <a:ea typeface="Courier New"/>
                <a:cs typeface="Courier New"/>
                <a:sym typeface="Courier New"/>
              </a:rPr>
              <a:t>Writer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ops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error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:= &amp;</a:t>
            </a:r>
            <a:r>
              <a:rPr lang="en" sz="1000">
                <a:solidFill>
                  <a:srgbClr val="336ECC"/>
                </a:solidFill>
                <a:latin typeface="Courier New"/>
                <a:ea typeface="Courier New"/>
                <a:cs typeface="Courier New"/>
                <a:sym typeface="Courier New"/>
              </a:rPr>
              <a:t>SomeObject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:= </a:t>
            </a:r>
            <a:r>
              <a:rPr lang="en" sz="1000">
                <a:solidFill>
                  <a:srgbClr val="805900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NewDecoder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Decode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!=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nil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_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range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ops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i="1" lang="en" sz="1000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i="1" lang="en" sz="1000">
                <a:solidFill>
                  <a:srgbClr val="008DDE"/>
                </a:solidFill>
                <a:latin typeface="Courier New"/>
                <a:ea typeface="Courier New"/>
                <a:cs typeface="Courier New"/>
                <a:sym typeface="Courier New"/>
              </a:rPr>
              <a:t>TODO: Make object modifications</a:t>
            </a:r>
            <a:endParaRPr i="1" sz="1000">
              <a:solidFill>
                <a:srgbClr val="008D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8DDE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 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805900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NewEncoder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1000">
                <a:solidFill>
                  <a:srgbClr val="36666B"/>
                </a:solidFill>
                <a:latin typeface="Courier New"/>
                <a:ea typeface="Courier New"/>
                <a:cs typeface="Courier New"/>
                <a:sym typeface="Courier New"/>
              </a:rPr>
              <a:t>Encode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1213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2FA6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9" name="Google Shape;1249;p119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Improved Thrice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Happy Path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4" name="Google Shape;38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6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387" name="Google Shape;387;p66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388" name="Google Shape;388;p66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389" name="Google Shape;389;p66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390" name="Google Shape;390;p66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91" name="Google Shape;391;p66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92" name="Google Shape;392;p66"/>
          <p:cNvSpPr/>
          <p:nvPr/>
        </p:nvSpPr>
        <p:spPr>
          <a:xfrm>
            <a:off x="932150" y="2230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93" name="Google Shape;393;p66"/>
          <p:cNvSpPr/>
          <p:nvPr/>
        </p:nvSpPr>
        <p:spPr>
          <a:xfrm>
            <a:off x="932150" y="26633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20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Pipeline Processing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5" name="Google Shape;1255;p120"/>
          <p:cNvSpPr txBox="1"/>
          <p:nvPr/>
        </p:nvSpPr>
        <p:spPr>
          <a:xfrm>
            <a:off x="724850" y="1388950"/>
            <a:ext cx="7695600" cy="3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Organize work into small idempotent pieces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56" name="Google Shape;125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563" y="314335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8100" y="2453325"/>
            <a:ext cx="1877275" cy="6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5550" y="2303575"/>
            <a:ext cx="1877276" cy="98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65546" y="3517321"/>
            <a:ext cx="1877275" cy="104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91300" y="2201811"/>
            <a:ext cx="1877275" cy="97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120"/>
          <p:cNvPicPr preferRelativeResize="0"/>
          <p:nvPr/>
        </p:nvPicPr>
        <p:blipFill rotWithShape="1">
          <a:blip r:embed="rId10">
            <a:alphaModFix/>
          </a:blip>
          <a:srcRect b="0" l="0" r="47905" t="0"/>
          <a:stretch/>
        </p:blipFill>
        <p:spPr>
          <a:xfrm>
            <a:off x="6091300" y="3510700"/>
            <a:ext cx="1877274" cy="865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21"/>
          <p:cNvSpPr txBox="1"/>
          <p:nvPr>
            <p:ph idx="12" type="sldNum"/>
          </p:nvPr>
        </p:nvSpPr>
        <p:spPr>
          <a:xfrm>
            <a:off x="76199" y="4663227"/>
            <a:ext cx="636900" cy="4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9" name="Google Shape;1269;p121"/>
          <p:cNvSpPr txBox="1"/>
          <p:nvPr/>
        </p:nvSpPr>
        <p:spPr>
          <a:xfrm>
            <a:off x="4724401" y="1275750"/>
            <a:ext cx="39801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Dale Hopkins</a:t>
            </a:r>
            <a:endParaRPr sz="24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9B63"/>
                </a:solidFill>
                <a:latin typeface="Open Sans"/>
                <a:ea typeface="Open Sans"/>
                <a:cs typeface="Open Sans"/>
                <a:sym typeface="Open Sans"/>
              </a:rPr>
              <a:t>Chief Technology Officer</a:t>
            </a:r>
            <a:r>
              <a:rPr lang="en" sz="1200">
                <a:solidFill>
                  <a:srgbClr val="3F9B63"/>
                </a:solidFill>
                <a:latin typeface="Open Sans"/>
                <a:ea typeface="Open Sans"/>
                <a:cs typeface="Open Sans"/>
                <a:sym typeface="Open Sans"/>
              </a:rPr>
              <a:t>, Vendasta</a:t>
            </a:r>
            <a:endParaRPr sz="1200">
              <a:solidFill>
                <a:srgbClr val="3F9B6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0" name="Google Shape;1270;p121"/>
          <p:cNvPicPr preferRelativeResize="0"/>
          <p:nvPr/>
        </p:nvPicPr>
        <p:blipFill rotWithShape="1">
          <a:blip r:embed="rId3">
            <a:alphaModFix/>
          </a:blip>
          <a:srcRect b="7650" l="24180" r="16024" t="505"/>
          <a:stretch/>
        </p:blipFill>
        <p:spPr>
          <a:xfrm>
            <a:off x="2357400" y="1275750"/>
            <a:ext cx="2062200" cy="211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1" name="Google Shape;1271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775" y="2717424"/>
            <a:ext cx="227750" cy="227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one-icon-round.png" id="1272" name="Google Shape;1272;p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3775" y="2433847"/>
            <a:ext cx="227750" cy="227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ail-icon-round.png" id="1273" name="Google Shape;1273;p1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93785" y="2150263"/>
            <a:ext cx="227750" cy="227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b-icon-round.png" id="1274" name="Google Shape;1274;p1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93775" y="3000999"/>
            <a:ext cx="227750" cy="22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121"/>
          <p:cNvSpPr txBox="1"/>
          <p:nvPr/>
        </p:nvSpPr>
        <p:spPr>
          <a:xfrm>
            <a:off x="5021525" y="2150300"/>
            <a:ext cx="36831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dhopkins</a:t>
            </a: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@vendasta.com</a:t>
            </a:r>
            <a:endParaRPr sz="1200">
              <a:solidFill>
                <a:srgbClr val="22222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76" name="Google Shape;1276;p121"/>
          <p:cNvSpPr txBox="1"/>
          <p:nvPr/>
        </p:nvSpPr>
        <p:spPr>
          <a:xfrm>
            <a:off x="5021525" y="2433875"/>
            <a:ext cx="36831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306.262.6599</a:t>
            </a:r>
            <a:endParaRPr sz="1200">
              <a:solidFill>
                <a:srgbClr val="22222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77" name="Google Shape;1277;p121"/>
          <p:cNvSpPr txBox="1"/>
          <p:nvPr/>
        </p:nvSpPr>
        <p:spPr>
          <a:xfrm>
            <a:off x="5021525" y="2717450"/>
            <a:ext cx="36831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@dalehopkins</a:t>
            </a:r>
            <a:endParaRPr sz="1200">
              <a:solidFill>
                <a:srgbClr val="22222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78" name="Google Shape;1278;p121"/>
          <p:cNvSpPr txBox="1"/>
          <p:nvPr/>
        </p:nvSpPr>
        <p:spPr>
          <a:xfrm>
            <a:off x="5021525" y="3001000"/>
            <a:ext cx="36831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vendasta.com</a:t>
            </a:r>
            <a:endParaRPr sz="1200">
              <a:solidFill>
                <a:srgbClr val="22222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7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401" name="Google Shape;401;p67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402" name="Google Shape;402;p67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403" name="Google Shape;403;p67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404" name="Google Shape;404;p67"/>
          <p:cNvCxnSpPr>
            <a:stCxn id="400" idx="3"/>
            <a:endCxn id="401" idx="1"/>
          </p:cNvCxnSpPr>
          <p:nvPr/>
        </p:nvCxnSpPr>
        <p:spPr>
          <a:xfrm flipH="1" rot="10800000">
            <a:off x="2638346" y="1702007"/>
            <a:ext cx="1140300" cy="5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67"/>
          <p:cNvCxnSpPr>
            <a:stCxn id="400" idx="3"/>
            <a:endCxn id="402" idx="1"/>
          </p:cNvCxnSpPr>
          <p:nvPr/>
        </p:nvCxnSpPr>
        <p:spPr>
          <a:xfrm>
            <a:off x="2638346" y="2251307"/>
            <a:ext cx="1140300" cy="5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67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07" name="Google Shape;407;p67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08" name="Google Shape;408;p67"/>
          <p:cNvSpPr/>
          <p:nvPr/>
        </p:nvSpPr>
        <p:spPr>
          <a:xfrm>
            <a:off x="3012850" y="25826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09" name="Google Shape;409;p67"/>
          <p:cNvSpPr/>
          <p:nvPr/>
        </p:nvSpPr>
        <p:spPr>
          <a:xfrm>
            <a:off x="3080813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10" name="Google Shape;410;p67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Happy Path</a:t>
            </a:r>
            <a:endParaRPr sz="4000">
              <a:solidFill>
                <a:srgbClr val="3F9B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8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418" name="Google Shape;418;p68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419" name="Google Shape;419;p68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420" name="Google Shape;420;p68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421" name="Google Shape;421;p68"/>
          <p:cNvCxnSpPr>
            <a:endCxn id="420" idx="2"/>
          </p:cNvCxnSpPr>
          <p:nvPr/>
        </p:nvCxnSpPr>
        <p:spPr>
          <a:xfrm>
            <a:off x="5001975" y="1701925"/>
            <a:ext cx="126510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68"/>
          <p:cNvCxnSpPr>
            <a:stCxn id="419" idx="3"/>
            <a:endCxn id="420" idx="2"/>
          </p:cNvCxnSpPr>
          <p:nvPr/>
        </p:nvCxnSpPr>
        <p:spPr>
          <a:xfrm flipH="1" rot="10800000">
            <a:off x="5001950" y="2230550"/>
            <a:ext cx="12651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" name="Google Shape;423;p68"/>
          <p:cNvSpPr/>
          <p:nvPr/>
        </p:nvSpPr>
        <p:spPr>
          <a:xfrm>
            <a:off x="5609575" y="24911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24" name="Google Shape;424;p68"/>
          <p:cNvSpPr/>
          <p:nvPr/>
        </p:nvSpPr>
        <p:spPr>
          <a:xfrm>
            <a:off x="5609563" y="153647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25" name="Google Shape;425;p68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6" name="Google Shape;426;p68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Happy Path</a:t>
            </a:r>
            <a:endParaRPr sz="4000">
              <a:solidFill>
                <a:srgbClr val="3F9B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68"/>
          <p:cNvSpPr/>
          <p:nvPr/>
        </p:nvSpPr>
        <p:spPr>
          <a:xfrm>
            <a:off x="932150" y="14065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28" name="Google Shape;428;p68"/>
          <p:cNvSpPr/>
          <p:nvPr/>
        </p:nvSpPr>
        <p:spPr>
          <a:xfrm>
            <a:off x="932150" y="17977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00" y="4558875"/>
            <a:ext cx="1772526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9"/>
          <p:cNvSpPr/>
          <p:nvPr/>
        </p:nvSpPr>
        <p:spPr>
          <a:xfrm>
            <a:off x="1481450" y="1806050"/>
            <a:ext cx="1156896" cy="89051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436" name="Google Shape;436;p69"/>
          <p:cNvSpPr/>
          <p:nvPr/>
        </p:nvSpPr>
        <p:spPr>
          <a:xfrm>
            <a:off x="3778550" y="1431525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437" name="Google Shape;437;p69"/>
          <p:cNvSpPr/>
          <p:nvPr/>
        </p:nvSpPr>
        <p:spPr>
          <a:xfrm>
            <a:off x="3778550" y="2491100"/>
            <a:ext cx="1223400" cy="54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</a:t>
            </a:r>
            <a:endParaRPr/>
          </a:p>
        </p:txBody>
      </p:sp>
      <p:sp>
        <p:nvSpPr>
          <p:cNvPr id="438" name="Google Shape;438;p69"/>
          <p:cNvSpPr/>
          <p:nvPr/>
        </p:nvSpPr>
        <p:spPr>
          <a:xfrm>
            <a:off x="6267075" y="1647925"/>
            <a:ext cx="980400" cy="1165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439" name="Google Shape;439;p69"/>
          <p:cNvCxnSpPr>
            <a:stCxn id="435" idx="3"/>
            <a:endCxn id="436" idx="1"/>
          </p:cNvCxnSpPr>
          <p:nvPr/>
        </p:nvCxnSpPr>
        <p:spPr>
          <a:xfrm flipH="1" rot="10800000">
            <a:off x="2638346" y="1702007"/>
            <a:ext cx="1140300" cy="5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69"/>
          <p:cNvCxnSpPr>
            <a:stCxn id="435" idx="3"/>
            <a:endCxn id="437" idx="1"/>
          </p:cNvCxnSpPr>
          <p:nvPr/>
        </p:nvCxnSpPr>
        <p:spPr>
          <a:xfrm>
            <a:off x="2638346" y="2251307"/>
            <a:ext cx="1140300" cy="5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69"/>
          <p:cNvSpPr/>
          <p:nvPr/>
        </p:nvSpPr>
        <p:spPr>
          <a:xfrm>
            <a:off x="2871375" y="258260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42" name="Google Shape;442;p69"/>
          <p:cNvSpPr/>
          <p:nvPr/>
        </p:nvSpPr>
        <p:spPr>
          <a:xfrm>
            <a:off x="3012850" y="14481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43" name="Google Shape;443;p69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69"/>
          <p:cNvSpPr txBox="1"/>
          <p:nvPr/>
        </p:nvSpPr>
        <p:spPr>
          <a:xfrm>
            <a:off x="235500" y="0"/>
            <a:ext cx="8673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F9B63"/>
                </a:solidFill>
                <a:latin typeface="Montserrat"/>
                <a:ea typeface="Montserrat"/>
                <a:cs typeface="Montserrat"/>
                <a:sym typeface="Montserrat"/>
              </a:rPr>
              <a:t>Happy Path</a:t>
            </a:r>
            <a:endParaRPr sz="4000">
              <a:solidFill>
                <a:srgbClr val="3F9B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69"/>
          <p:cNvSpPr/>
          <p:nvPr/>
        </p:nvSpPr>
        <p:spPr>
          <a:xfrm>
            <a:off x="7299100" y="1806050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46" name="Google Shape;446;p69"/>
          <p:cNvSpPr/>
          <p:nvPr/>
        </p:nvSpPr>
        <p:spPr>
          <a:xfrm>
            <a:off x="7299088" y="1431525"/>
            <a:ext cx="391200" cy="35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